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4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1" r:id="rId2"/>
    <p:sldMasterId id="2147483674" r:id="rId3"/>
    <p:sldMasterId id="2147483694" r:id="rId4"/>
    <p:sldMasterId id="2147483702" r:id="rId5"/>
  </p:sldMasterIdLst>
  <p:notesMasterIdLst>
    <p:notesMasterId r:id="rId38"/>
  </p:notesMasterIdLst>
  <p:handoutMasterIdLst>
    <p:handoutMasterId r:id="rId39"/>
  </p:handoutMasterIdLst>
  <p:sldIdLst>
    <p:sldId id="274" r:id="rId6"/>
    <p:sldId id="277" r:id="rId7"/>
    <p:sldId id="278" r:id="rId8"/>
    <p:sldId id="279" r:id="rId9"/>
    <p:sldId id="426" r:id="rId10"/>
    <p:sldId id="451" r:id="rId11"/>
    <p:sldId id="423" r:id="rId12"/>
    <p:sldId id="424" r:id="rId13"/>
    <p:sldId id="425" r:id="rId14"/>
    <p:sldId id="430" r:id="rId15"/>
    <p:sldId id="427" r:id="rId16"/>
    <p:sldId id="428" r:id="rId17"/>
    <p:sldId id="429" r:id="rId18"/>
    <p:sldId id="431" r:id="rId19"/>
    <p:sldId id="432" r:id="rId20"/>
    <p:sldId id="438" r:id="rId21"/>
    <p:sldId id="433" r:id="rId22"/>
    <p:sldId id="439" r:id="rId23"/>
    <p:sldId id="434" r:id="rId24"/>
    <p:sldId id="440" r:id="rId25"/>
    <p:sldId id="435" r:id="rId26"/>
    <p:sldId id="441" r:id="rId27"/>
    <p:sldId id="436" r:id="rId28"/>
    <p:sldId id="437" r:id="rId29"/>
    <p:sldId id="442" r:id="rId30"/>
    <p:sldId id="443" r:id="rId31"/>
    <p:sldId id="444" r:id="rId32"/>
    <p:sldId id="445" r:id="rId33"/>
    <p:sldId id="446" r:id="rId34"/>
    <p:sldId id="448" r:id="rId35"/>
    <p:sldId id="447" r:id="rId36"/>
    <p:sldId id="449" r:id="rId37"/>
  </p:sldIdLst>
  <p:sldSz cx="12192000" cy="6858000"/>
  <p:notesSz cx="6858000" cy="9144000"/>
  <p:embeddedFontLst>
    <p:embeddedFont>
      <p:font typeface="Calibri" panose="020F0502020204030204" pitchFamily="34" charset="0"/>
      <p:regular r:id="rId40"/>
      <p:bold r:id="rId41"/>
      <p:italic r:id="rId42"/>
      <p:boldItalic r:id="rId43"/>
    </p:embeddedFont>
    <p:embeddedFont>
      <p:font typeface="M+ 1c black" panose="020B0902020203020207" pitchFamily="50" charset="-128"/>
      <p:bold r:id="rId44"/>
    </p:embeddedFont>
    <p:embeddedFont>
      <p:font typeface="メイリオ" panose="020B0604030504040204" pitchFamily="50" charset="-128"/>
      <p:regular r:id="rId45"/>
      <p:bold r:id="rId46"/>
      <p:italic r:id="rId47"/>
      <p:boldItalic r:id="rId48"/>
    </p:embeddedFont>
    <p:embeddedFont>
      <p:font typeface="M+ 1c medium" panose="020B0602020203020207" pitchFamily="50" charset="-128"/>
      <p:regular r:id="rId49"/>
    </p:embeddedFont>
    <p:embeddedFont>
      <p:font typeface="Calibri Light" panose="020F0302020204030204" pitchFamily="34" charset="0"/>
      <p:regular r:id="rId50"/>
      <p:italic r:id="rId51"/>
    </p:embeddedFont>
  </p:embeddedFontLst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まえふり" id="{4B42AA32-112E-4149-970A-1CC830ED1CBB}">
          <p14:sldIdLst>
            <p14:sldId id="274"/>
          </p14:sldIdLst>
        </p14:section>
        <p14:section name="タイトルなしのセクション" id="{CDACE14D-E1CE-4422-BB65-BEF94A40E35B}">
          <p14:sldIdLst>
            <p14:sldId id="277"/>
            <p14:sldId id="278"/>
            <p14:sldId id="279"/>
            <p14:sldId id="426"/>
            <p14:sldId id="451"/>
            <p14:sldId id="423"/>
            <p14:sldId id="424"/>
            <p14:sldId id="425"/>
            <p14:sldId id="430"/>
            <p14:sldId id="427"/>
            <p14:sldId id="428"/>
            <p14:sldId id="429"/>
            <p14:sldId id="431"/>
            <p14:sldId id="432"/>
            <p14:sldId id="438"/>
            <p14:sldId id="433"/>
            <p14:sldId id="439"/>
            <p14:sldId id="434"/>
            <p14:sldId id="440"/>
            <p14:sldId id="435"/>
            <p14:sldId id="441"/>
            <p14:sldId id="436"/>
            <p14:sldId id="437"/>
            <p14:sldId id="442"/>
            <p14:sldId id="443"/>
            <p14:sldId id="444"/>
            <p14:sldId id="445"/>
            <p14:sldId id="446"/>
            <p14:sldId id="448"/>
            <p14:sldId id="447"/>
            <p14:sldId id="449"/>
          </p14:sldIdLst>
        </p14:section>
        <p14:section name="Original" id="{84D8E440-1076-490F-B76F-38A92F4C33B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3838" userDrawn="1">
          <p15:clr>
            <a:srgbClr val="A4A3A4"/>
          </p15:clr>
        </p15:guide>
        <p15:guide id="2" pos="7287" userDrawn="1">
          <p15:clr>
            <a:srgbClr val="A4A3A4"/>
          </p15:clr>
        </p15:guide>
        <p15:guide id="3" pos="393" userDrawn="1">
          <p15:clr>
            <a:srgbClr val="A4A3A4"/>
          </p15:clr>
        </p15:guide>
        <p15:guide id="4" orient="horz" pos="102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E4057"/>
    <a:srgbClr val="FFFFFF"/>
    <a:srgbClr val="32B490"/>
    <a:srgbClr val="FEF6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65695" autoAdjust="0"/>
  </p:normalViewPr>
  <p:slideViewPr>
    <p:cSldViewPr showGuides="1">
      <p:cViewPr varScale="1">
        <p:scale>
          <a:sx n="53" d="100"/>
          <a:sy n="53" d="100"/>
        </p:scale>
        <p:origin x="1810" y="58"/>
      </p:cViewPr>
      <p:guideLst>
        <p:guide orient="horz" pos="3838"/>
        <p:guide pos="7287"/>
        <p:guide pos="393"/>
        <p:guide orient="horz" pos="102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2322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handoutMaster" Target="handoutMasters/handoutMaster1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font" Target="fonts/font3.fntdata"/><Relationship Id="rId47" Type="http://schemas.openxmlformats.org/officeDocument/2006/relationships/font" Target="fonts/font8.fntdata"/><Relationship Id="rId50" Type="http://schemas.openxmlformats.org/officeDocument/2006/relationships/font" Target="fonts/font11.fntdata"/><Relationship Id="rId55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notesMaster" Target="notesMasters/notesMaster1.xml"/><Relationship Id="rId46" Type="http://schemas.openxmlformats.org/officeDocument/2006/relationships/font" Target="fonts/font7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font" Target="fonts/font2.fntdata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font" Target="fonts/font1.fntdata"/><Relationship Id="rId45" Type="http://schemas.openxmlformats.org/officeDocument/2006/relationships/font" Target="fonts/font6.fntdata"/><Relationship Id="rId53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font" Target="fonts/font10.fntdata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font" Target="fonts/font5.fntdata"/><Relationship Id="rId52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font" Target="fonts/font4.fntdata"/><Relationship Id="rId48" Type="http://schemas.openxmlformats.org/officeDocument/2006/relationships/font" Target="fonts/font9.fntdata"/><Relationship Id="rId8" Type="http://schemas.openxmlformats.org/officeDocument/2006/relationships/slide" Target="slides/slide3.xml"/><Relationship Id="rId51" Type="http://schemas.openxmlformats.org/officeDocument/2006/relationships/font" Target="fonts/font12.fntdata"/><Relationship Id="rId3" Type="http://schemas.openxmlformats.org/officeDocument/2006/relationships/slideMaster" Target="slideMasters/slideMaster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F26C4E-872E-4277-BEC7-54A330B959B7}" type="datetimeFigureOut">
              <a:rPr kumimoji="1" lang="ja-JP" altLang="en-US" smtClean="0"/>
              <a:t>2014/12/20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9D3FCD-D5B5-49C0-9771-064F788D90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102088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C9A4D0-3F21-441B-8C27-B8B469E64257}" type="datetimeFigureOut">
              <a:rPr kumimoji="1" lang="ja-JP" altLang="en-US" smtClean="0"/>
              <a:t>2014/12/20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5B407A-CED5-47B1-86ED-FCB7D4610EA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761219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 smtClean="0"/>
              <a:t>はじめて参加したひと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B407A-CED5-47B1-86ED-FCB7D4610EA0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827828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B407A-CED5-47B1-86ED-FCB7D4610EA0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73767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ja-JP" dirty="0" smtClean="0"/>
              <a:t>10</a:t>
            </a:r>
            <a:r>
              <a:rPr lang="ja-JP" altLang="en-US" dirty="0" smtClean="0"/>
              <a:t>秒間のバトルという、わずかな時間でひたすら画面をタップしてハイスコアを目指すゲームです。タップして上昇するバーストゲージが一定値を超えること で、さらに高いスコアが狙えます！　キャラクターは美雲この</a:t>
            </a:r>
            <a:r>
              <a:rPr lang="ja-JP" altLang="en-US" dirty="0" err="1" smtClean="0"/>
              <a:t>はと</a:t>
            </a:r>
            <a:r>
              <a:rPr lang="ja-JP" altLang="en-US" dirty="0" smtClean="0"/>
              <a:t>美雲あんずの</a:t>
            </a:r>
            <a:r>
              <a:rPr lang="en-US" altLang="ja-JP" dirty="0" smtClean="0"/>
              <a:t>2</a:t>
            </a:r>
            <a:r>
              <a:rPr lang="ja-JP" altLang="en-US" dirty="0" smtClean="0"/>
              <a:t>人から選べます。バトルを重ねることでどんどん強くなっていきます！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B407A-CED5-47B1-86ED-FCB7D4610EA0}" type="slidenum">
              <a:rPr kumimoji="1" lang="ja-JP" altLang="en-US" smtClean="0"/>
              <a:t>15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884778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・クエリちゃん登場賞（セル黄色部分）</a:t>
            </a:r>
            <a:r>
              <a:rPr kumimoji="1" lang="en-US" altLang="ja-JP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49</a:t>
            </a:r>
            <a:r>
              <a:rPr kumimoji="1" lang="ja-JP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名</a:t>
            </a:r>
            <a:br>
              <a:rPr kumimoji="1" lang="ja-JP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kumimoji="1" lang="ja-JP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　　　</a:t>
            </a:r>
            <a:r>
              <a:rPr kumimoji="1" lang="en-US" altLang="ja-JP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-&gt;</a:t>
            </a:r>
            <a:r>
              <a:rPr kumimoji="1" lang="ja-JP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　トートバッグ</a:t>
            </a:r>
            <a:br>
              <a:rPr kumimoji="1" lang="ja-JP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kumimoji="1" lang="ja-JP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/>
            </a:r>
            <a:br>
              <a:rPr kumimoji="1" lang="ja-JP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kumimoji="1" lang="ja-JP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　・クエリちゃんメイン賞（セル青色部分）</a:t>
            </a:r>
            <a:r>
              <a:rPr kumimoji="1" lang="en-US" altLang="ja-JP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12</a:t>
            </a:r>
            <a:r>
              <a:rPr kumimoji="1" lang="ja-JP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名</a:t>
            </a:r>
            <a:br>
              <a:rPr kumimoji="1" lang="ja-JP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kumimoji="1" lang="ja-JP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　　　</a:t>
            </a:r>
            <a:r>
              <a:rPr kumimoji="1" lang="en-US" altLang="ja-JP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-&gt;</a:t>
            </a:r>
            <a:r>
              <a:rPr kumimoji="1" lang="ja-JP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　トートバッグ、ピンバッジ、</a:t>
            </a:r>
            <a:r>
              <a:rPr kumimoji="1" lang="ja-JP" alt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おっきな</a:t>
            </a:r>
            <a:r>
              <a:rPr kumimoji="1" lang="ja-JP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ステッカー、年賀状、ノート</a:t>
            </a:r>
            <a:br>
              <a:rPr kumimoji="1" lang="ja-JP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kumimoji="1" lang="ja-JP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/>
            </a:r>
            <a:br>
              <a:rPr kumimoji="1" lang="ja-JP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kumimoji="1" lang="ja-JP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　・クエリちゃん大賞（セル橙色部分）</a:t>
            </a:r>
            <a:r>
              <a:rPr kumimoji="1" lang="en-US" altLang="ja-JP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</a:t>
            </a:r>
            <a:r>
              <a:rPr kumimoji="1" lang="ja-JP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名</a:t>
            </a:r>
            <a:br>
              <a:rPr kumimoji="1" lang="ja-JP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kumimoji="1" lang="ja-JP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　　　</a:t>
            </a:r>
            <a:r>
              <a:rPr kumimoji="1" lang="en-US" altLang="ja-JP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-&gt;</a:t>
            </a:r>
            <a:r>
              <a:rPr kumimoji="1" lang="ja-JP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　トートバッグ、ピンバッジ、</a:t>
            </a:r>
            <a:r>
              <a:rPr kumimoji="1" lang="ja-JP" alt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おっきな</a:t>
            </a:r>
            <a:r>
              <a:rPr kumimoji="1" lang="ja-JP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ステッカー、年賀状、ノート、フィギュア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B407A-CED5-47B1-86ED-FCB7D4610EA0}" type="slidenum">
              <a:rPr kumimoji="1" lang="ja-JP" altLang="en-US" smtClean="0"/>
              <a:t>19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08416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ja-JP" altLang="en-US" dirty="0" smtClean="0"/>
              <a:t>デスクトップマスコットといえば「伺か」をはずすわけにはいけないだろうという一心で応募しました。ちょっと</a:t>
            </a:r>
            <a:r>
              <a:rPr lang="en-US" altLang="ja-JP" dirty="0" smtClean="0"/>
              <a:t>Web</a:t>
            </a:r>
            <a:r>
              <a:rPr lang="ja-JP" altLang="en-US" dirty="0" smtClean="0"/>
              <a:t>移植して動くようにしてみたやつで、ス マートフォンでも動くよ！　ずんちゃんといっしょ！な感じからまた一段変な子なような、そんなずん子ちゃんをときたま眺めたりするためのアプリ？です。こ </a:t>
            </a:r>
            <a:r>
              <a:rPr lang="ja-JP" altLang="en-US" dirty="0" err="1" smtClean="0"/>
              <a:t>んな</a:t>
            </a:r>
            <a:r>
              <a:rPr lang="ja-JP" altLang="en-US" dirty="0" smtClean="0"/>
              <a:t>感じのアプリ？を広く普及した「伺か」の方式で作れるライブラリ「如何か」のデモでもあります。</a:t>
            </a:r>
            <a:endParaRPr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ja-JP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東北ずん子小説（さとうとしお先生、江戸村に</a:t>
            </a:r>
            <a:r>
              <a:rPr kumimoji="1" lang="ja-JP" altLang="ja-JP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にこ</a:t>
            </a:r>
            <a:r>
              <a:rPr kumimoji="1" lang="ja-JP" altLang="ja-JP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先生のサイン入り）</a:t>
            </a:r>
          </a:p>
          <a:p>
            <a:r>
              <a:rPr kumimoji="1" lang="ja-JP" altLang="ja-JP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東北ずん子のマシュモストラップ</a:t>
            </a:r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B407A-CED5-47B1-86ED-FCB7D4610EA0}" type="slidenum">
              <a:rPr kumimoji="1" lang="ja-JP" altLang="en-US" smtClean="0"/>
              <a:t>21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440747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ja-JP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　Ｎｏ．５８　・・・　のんびりできるパズルゲームでのほほんと楽しめました！１号～３号のイラストもかわいいです！</a:t>
            </a:r>
          </a:p>
          <a:p>
            <a:r>
              <a:rPr kumimoji="1" lang="ja-JP" altLang="ja-JP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　　　　　　　　　　　曲もハッカトークのアレンジ版でかわいいのですが</a:t>
            </a:r>
            <a:r>
              <a:rPr kumimoji="1" lang="en-US" altLang="ja-JP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iPhone</a:t>
            </a:r>
            <a:r>
              <a:rPr kumimoji="1" lang="ja-JP" altLang="ja-JP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でやったら、曲がおどろおどろしくなってびっくりしました！</a:t>
            </a:r>
          </a:p>
          <a:p>
            <a:r>
              <a:rPr kumimoji="1" lang="en-US" altLang="ja-JP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kumimoji="1" lang="ja-JP" altLang="ja-JP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kumimoji="1" lang="ja-JP" altLang="ja-JP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　Ｎｏ．９９　・・・　完成度の高いゲームです！もしコンボの概念＋コンボで１～３号が出てくるカットインなどがあるとより楽しいと思いました！</a:t>
            </a:r>
          </a:p>
          <a:p>
            <a:r>
              <a:rPr kumimoji="1" lang="ja-JP" altLang="ja-JP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　　　　　　　　　　　</a:t>
            </a:r>
            <a:r>
              <a:rPr kumimoji="1" lang="en-US" altLang="ja-JP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→</a:t>
            </a:r>
            <a:r>
              <a:rPr kumimoji="1" lang="ja-JP" altLang="ja-JP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上記のバージョンアップが可能でしたら、こちらでゲーム用のオリジナルボイスを収録したものを利用されますか？</a:t>
            </a:r>
          </a:p>
          <a:p>
            <a:r>
              <a:rPr kumimoji="1" lang="ja-JP" altLang="ja-JP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　　　　　　　　　　　　準公式ゲームとして、ハッカドールユーザー向けに広く告知して遊んでもらえたら、と思いました！</a:t>
            </a:r>
          </a:p>
          <a:p>
            <a:r>
              <a:rPr kumimoji="1" lang="en-US" altLang="ja-JP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kumimoji="1" lang="ja-JP" altLang="ja-JP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kumimoji="1" lang="ja-JP" altLang="ja-JP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　Ｎｏ．１１２・・・　パズルゲームの形をした対戦ゲームですね！新しいです！一番最初はなかなかとっつきにくいですけれど、</a:t>
            </a:r>
          </a:p>
          <a:p>
            <a:r>
              <a:rPr kumimoji="1" lang="ja-JP" altLang="ja-JP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　　　　　　　　　　　やっていくと楽しさがわかりました！対人対戦もできるとたのしそうです！</a:t>
            </a:r>
          </a:p>
          <a:p>
            <a:endParaRPr kumimoji="1" lang="en-US" altLang="ja-JP" dirty="0" smtClean="0"/>
          </a:p>
          <a:p>
            <a:r>
              <a:rPr kumimoji="1" lang="ja-JP" altLang="ja-JP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株式会社ディー・エヌ・エー</a:t>
            </a:r>
            <a:endParaRPr kumimoji="1" lang="en-US" altLang="ja-JP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ja-JP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ハッカドールチーム</a:t>
            </a:r>
            <a:r>
              <a:rPr kumimoji="1" lang="ja-JP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kumimoji="1" lang="en-US" altLang="ja-JP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PM</a:t>
            </a:r>
            <a:r>
              <a:rPr kumimoji="1" lang="ja-JP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kumimoji="1" lang="ja-JP" altLang="ja-JP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寺嶋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B407A-CED5-47B1-86ED-FCB7D4610EA0}" type="slidenum">
              <a:rPr kumimoji="1" lang="ja-JP" altLang="en-US" smtClean="0"/>
              <a:t>23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93447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B407A-CED5-47B1-86ED-FCB7D4610EA0}" type="slidenum">
              <a:rPr kumimoji="1" lang="ja-JP" altLang="en-US" smtClean="0"/>
              <a:t>25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29322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B407A-CED5-47B1-86ED-FCB7D4610EA0}" type="slidenum">
              <a:rPr kumimoji="1" lang="ja-JP" altLang="en-US" smtClean="0"/>
              <a:t>32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104912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bg>
      <p:bgPr>
        <a:solidFill>
          <a:srgbClr val="32B49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>
              <a:defRPr>
                <a:latin typeface="M+ 1c black" panose="020B0902020203020207" pitchFamily="50" charset="-128"/>
                <a:ea typeface="M+ 1c black" panose="020B0902020203020207" pitchFamily="50" charset="-128"/>
                <a:cs typeface="M+ 1c black" panose="020B0902020203020207" pitchFamily="50" charset="-128"/>
              </a:defRPr>
            </a:lvl1pPr>
          </a:lstStyle>
          <a:p>
            <a:r>
              <a:rPr kumimoji="1" lang="ja-JP" altLang="en-US" dirty="0" smtClean="0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M+ 1c black" panose="020B0902020203020207" pitchFamily="50" charset="-128"/>
                <a:ea typeface="M+ 1c black" panose="020B0902020203020207" pitchFamily="50" charset="-128"/>
                <a:cs typeface="M+ 1c black" panose="020B0902020203020207" pitchFamily="50" charset="-128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dirty="0" smtClean="0"/>
              <a:t>マスター サブタイトルの書式設定</a:t>
            </a:r>
            <a:endParaRPr kumimoji="1" lang="ja-JP" altLang="en-US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M+ 1c black" panose="020B0902020203020207" pitchFamily="50" charset="-128"/>
                <a:ea typeface="M+ 1c black" panose="020B0902020203020207" pitchFamily="50" charset="-128"/>
                <a:cs typeface="M+ 1c black" panose="020B0902020203020207" pitchFamily="50" charset="-128"/>
              </a:defRPr>
            </a:lvl1pPr>
          </a:lstStyle>
          <a:p>
            <a:fld id="{DA188784-5B0E-4B92-B3B5-33ACF578010C}" type="datetimeFigureOut">
              <a:rPr lang="ja-JP" altLang="en-US" smtClean="0"/>
              <a:pPr/>
              <a:t>2014/12/20</a:t>
            </a:fld>
            <a:endParaRPr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M+ 1c black" panose="020B0902020203020207" pitchFamily="50" charset="-128"/>
                <a:ea typeface="M+ 1c black" panose="020B0902020203020207" pitchFamily="50" charset="-128"/>
                <a:cs typeface="M+ 1c black" panose="020B0902020203020207" pitchFamily="50" charset="-128"/>
              </a:defRPr>
            </a:lvl1pPr>
          </a:lstStyle>
          <a:p>
            <a:endParaRPr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M+ 1c black" panose="020B0902020203020207" pitchFamily="50" charset="-128"/>
                <a:ea typeface="M+ 1c black" panose="020B0902020203020207" pitchFamily="50" charset="-128"/>
                <a:cs typeface="M+ 1c black" panose="020B0902020203020207" pitchFamily="50" charset="-128"/>
              </a:defRPr>
            </a:lvl1pPr>
          </a:lstStyle>
          <a:p>
            <a:fld id="{2397F2D1-65A3-45EE-8E20-32FB97FA5EAD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4493687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88784-5B0E-4B92-B3B5-33ACF578010C}" type="datetimeFigureOut">
              <a:rPr kumimoji="1" lang="ja-JP" altLang="en-US" smtClean="0"/>
              <a:t>2014/12/20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7F2D1-65A3-45EE-8E20-32FB97FA5EA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81031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88784-5B0E-4B92-B3B5-33ACF578010C}" type="datetimeFigureOut">
              <a:rPr kumimoji="1" lang="ja-JP" altLang="en-US" smtClean="0"/>
              <a:t>2014/12/20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7F2D1-65A3-45EE-8E20-32FB97FA5EA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516218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88784-5B0E-4B92-B3B5-33ACF578010C}" type="datetimeFigureOut">
              <a:rPr kumimoji="1" lang="ja-JP" altLang="en-US" smtClean="0"/>
              <a:t>2014/12/20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7F2D1-65A3-45EE-8E20-32FB97FA5EA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5507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bg>
      <p:bgPr>
        <a:solidFill>
          <a:srgbClr val="FEF6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>
              <a:defRPr>
                <a:solidFill>
                  <a:srgbClr val="32B49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r>
              <a:rPr kumimoji="1" lang="ja-JP" altLang="en-US" dirty="0" smtClean="0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3E4057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dirty="0" smtClean="0"/>
              <a:t>マスター サブタイトルの</a:t>
            </a:r>
          </a:p>
          <a:p>
            <a:r>
              <a:rPr kumimoji="1" lang="ja-JP" altLang="en-US" dirty="0" smtClean="0"/>
              <a:t>書式設定</a:t>
            </a:r>
            <a:endParaRPr kumimoji="1" lang="ja-JP" altLang="en-US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88784-5B0E-4B92-B3B5-33ACF578010C}" type="datetimeFigureOut">
              <a:rPr kumimoji="1" lang="ja-JP" altLang="en-US" smtClean="0"/>
              <a:t>2014/12/20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7F2D1-65A3-45EE-8E20-32FB97FA5EA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719321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32B490"/>
                </a:solidFill>
              </a:defRPr>
            </a:lvl1pPr>
          </a:lstStyle>
          <a:p>
            <a:r>
              <a:rPr kumimoji="1" lang="ja-JP" altLang="en-US" dirty="0" smtClean="0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3E4057"/>
                </a:solidFill>
              </a:defRPr>
            </a:lvl1pPr>
            <a:lvl2pPr>
              <a:defRPr>
                <a:solidFill>
                  <a:srgbClr val="3E4057"/>
                </a:solidFill>
              </a:defRPr>
            </a:lvl2pPr>
            <a:lvl3pPr>
              <a:defRPr>
                <a:solidFill>
                  <a:srgbClr val="3E4057"/>
                </a:solidFill>
              </a:defRPr>
            </a:lvl3pPr>
            <a:lvl4pPr>
              <a:defRPr>
                <a:solidFill>
                  <a:srgbClr val="3E4057"/>
                </a:solidFill>
              </a:defRPr>
            </a:lvl4pPr>
            <a:lvl5pPr>
              <a:defRPr>
                <a:solidFill>
                  <a:srgbClr val="3E4057"/>
                </a:solidFill>
              </a:defRPr>
            </a:lvl5pPr>
          </a:lstStyle>
          <a:p>
            <a:pPr lvl="0"/>
            <a:r>
              <a:rPr kumimoji="1" lang="ja-JP" altLang="en-US" dirty="0" smtClean="0"/>
              <a:t>マスター テキストの書式設定</a:t>
            </a:r>
          </a:p>
          <a:p>
            <a:pPr lvl="1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2 </a:t>
            </a:r>
            <a:r>
              <a:rPr kumimoji="1" lang="ja-JP" altLang="en-US" dirty="0" smtClean="0"/>
              <a:t>レベル</a:t>
            </a:r>
          </a:p>
          <a:p>
            <a:pPr lvl="2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3 </a:t>
            </a:r>
            <a:r>
              <a:rPr kumimoji="1" lang="ja-JP" altLang="en-US" dirty="0" smtClean="0"/>
              <a:t>レベル</a:t>
            </a:r>
          </a:p>
          <a:p>
            <a:pPr lvl="3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4 </a:t>
            </a:r>
            <a:r>
              <a:rPr kumimoji="1" lang="ja-JP" altLang="en-US" dirty="0" smtClean="0"/>
              <a:t>レベル</a:t>
            </a:r>
          </a:p>
          <a:p>
            <a:pPr lvl="4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5 </a:t>
            </a:r>
            <a:r>
              <a:rPr kumimoji="1" lang="ja-JP" altLang="en-US" dirty="0" smtClean="0"/>
              <a:t>レベル</a:t>
            </a:r>
            <a:endParaRPr kumimoji="1" lang="ja-JP" altLang="en-US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88784-5B0E-4B92-B3B5-33ACF578010C}" type="datetimeFigureOut">
              <a:rPr kumimoji="1" lang="ja-JP" altLang="en-US" smtClean="0"/>
              <a:t>2014/12/20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7F2D1-65A3-45EE-8E20-32FB97FA5EA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501335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88784-5B0E-4B92-B3B5-33ACF578010C}" type="datetimeFigureOut">
              <a:rPr kumimoji="1" lang="ja-JP" altLang="en-US" smtClean="0"/>
              <a:t>2014/12/20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7F2D1-65A3-45EE-8E20-32FB97FA5EA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3799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dirty="0" smtClean="0"/>
              <a:t>マスター テキストの書式設定</a:t>
            </a:r>
          </a:p>
          <a:p>
            <a:pPr lvl="1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2 </a:t>
            </a:r>
            <a:r>
              <a:rPr kumimoji="1" lang="ja-JP" altLang="en-US" dirty="0" smtClean="0"/>
              <a:t>レベル</a:t>
            </a:r>
          </a:p>
          <a:p>
            <a:pPr lvl="2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3 </a:t>
            </a:r>
            <a:r>
              <a:rPr kumimoji="1" lang="ja-JP" altLang="en-US" dirty="0" smtClean="0"/>
              <a:t>レベル</a:t>
            </a:r>
          </a:p>
          <a:p>
            <a:pPr lvl="3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4 </a:t>
            </a:r>
            <a:r>
              <a:rPr kumimoji="1" lang="ja-JP" altLang="en-US" dirty="0" smtClean="0"/>
              <a:t>レベル</a:t>
            </a:r>
          </a:p>
          <a:p>
            <a:pPr lvl="4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5 </a:t>
            </a:r>
            <a:r>
              <a:rPr kumimoji="1" lang="ja-JP" altLang="en-US" dirty="0" smtClean="0"/>
              <a:t>レベル</a:t>
            </a:r>
            <a:endParaRPr kumimoji="1" lang="ja-JP" altLang="en-US" dirty="0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88784-5B0E-4B92-B3B5-33ACF578010C}" type="datetimeFigureOut">
              <a:rPr kumimoji="1" lang="ja-JP" altLang="en-US" smtClean="0"/>
              <a:t>2014/12/20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7F2D1-65A3-45EE-8E20-32FB97FA5EA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63188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88784-5B0E-4B92-B3B5-33ACF578010C}" type="datetimeFigureOut">
              <a:rPr kumimoji="1" lang="ja-JP" altLang="en-US" smtClean="0"/>
              <a:t>2014/12/20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7F2D1-65A3-45EE-8E20-32FB97FA5EA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77426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88784-5B0E-4B92-B3B5-33ACF578010C}" type="datetimeFigureOut">
              <a:rPr kumimoji="1" lang="ja-JP" altLang="en-US" smtClean="0"/>
              <a:t>2014/12/20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7F2D1-65A3-45EE-8E20-32FB97FA5EA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027449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88784-5B0E-4B92-B3B5-33ACF578010C}" type="datetimeFigureOut">
              <a:rPr kumimoji="1" lang="ja-JP" altLang="en-US" smtClean="0"/>
              <a:t>2014/12/20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7F2D1-65A3-45EE-8E20-32FB97FA5EA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982010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タイトル スライド">
    <p:bg>
      <p:bgPr>
        <a:solidFill>
          <a:srgbClr val="32B49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>
              <a:defRPr>
                <a:latin typeface="M+ 1c medium" panose="020B0602020203020207" pitchFamily="50" charset="-128"/>
                <a:ea typeface="M+ 1c medium" panose="020B0602020203020207" pitchFamily="50" charset="-128"/>
                <a:cs typeface="M+ 1c medium" panose="020B0602020203020207" pitchFamily="50" charset="-128"/>
              </a:defRPr>
            </a:lvl1pPr>
          </a:lstStyle>
          <a:p>
            <a:r>
              <a:rPr kumimoji="1" lang="ja-JP" altLang="en-US" dirty="0" smtClean="0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M+ 1c medium" panose="020B0602020203020207" pitchFamily="50" charset="-128"/>
                <a:ea typeface="M+ 1c medium" panose="020B0602020203020207" pitchFamily="50" charset="-128"/>
                <a:cs typeface="M+ 1c medium" panose="020B0602020203020207" pitchFamily="50" charset="-128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dirty="0" smtClean="0"/>
              <a:t>マスター サブタイトルの書式設定</a:t>
            </a:r>
            <a:endParaRPr kumimoji="1" lang="ja-JP" altLang="en-US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M+ 1c medium" panose="020B0602020203020207" pitchFamily="50" charset="-128"/>
                <a:ea typeface="M+ 1c medium" panose="020B0602020203020207" pitchFamily="50" charset="-128"/>
                <a:cs typeface="M+ 1c medium" panose="020B0602020203020207" pitchFamily="50" charset="-128"/>
              </a:defRPr>
            </a:lvl1pPr>
          </a:lstStyle>
          <a:p>
            <a:fld id="{DA188784-5B0E-4B92-B3B5-33ACF578010C}" type="datetimeFigureOut">
              <a:rPr lang="ja-JP" altLang="en-US" smtClean="0"/>
              <a:pPr/>
              <a:t>2014/12/20</a:t>
            </a:fld>
            <a:endParaRPr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M+ 1c medium" panose="020B0602020203020207" pitchFamily="50" charset="-128"/>
                <a:ea typeface="M+ 1c medium" panose="020B0602020203020207" pitchFamily="50" charset="-128"/>
                <a:cs typeface="M+ 1c medium" panose="020B0602020203020207" pitchFamily="50" charset="-128"/>
              </a:defRPr>
            </a:lvl1pPr>
          </a:lstStyle>
          <a:p>
            <a:endParaRPr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M+ 1c medium" panose="020B0602020203020207" pitchFamily="50" charset="-128"/>
                <a:ea typeface="M+ 1c medium" panose="020B0602020203020207" pitchFamily="50" charset="-128"/>
                <a:cs typeface="M+ 1c medium" panose="020B0602020203020207" pitchFamily="50" charset="-128"/>
              </a:defRPr>
            </a:lvl1pPr>
          </a:lstStyle>
          <a:p>
            <a:fld id="{2397F2D1-65A3-45EE-8E20-32FB97FA5EAD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5441164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88784-5B0E-4B92-B3B5-33ACF578010C}" type="datetimeFigureOut">
              <a:rPr kumimoji="1" lang="ja-JP" altLang="en-US" smtClean="0"/>
              <a:t>2014/12/20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7F2D1-65A3-45EE-8E20-32FB97FA5EA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42327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88784-5B0E-4B92-B3B5-33ACF578010C}" type="datetimeFigureOut">
              <a:rPr kumimoji="1" lang="ja-JP" altLang="en-US" smtClean="0"/>
              <a:t>2014/12/20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7F2D1-65A3-45EE-8E20-32FB97FA5EA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1144442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88784-5B0E-4B92-B3B5-33ACF578010C}" type="datetimeFigureOut">
              <a:rPr kumimoji="1" lang="ja-JP" altLang="en-US" smtClean="0"/>
              <a:t>2014/12/20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7F2D1-65A3-45EE-8E20-32FB97FA5EA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00254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88784-5B0E-4B92-B3B5-33ACF578010C}" type="datetimeFigureOut">
              <a:rPr kumimoji="1" lang="ja-JP" altLang="en-US" smtClean="0"/>
              <a:t>2014/12/20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7F2D1-65A3-45EE-8E20-32FB97FA5EA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58262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bg>
      <p:bgPr>
        <a:solidFill>
          <a:srgbClr val="3E405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>
              <a:defRPr>
                <a:solidFill>
                  <a:srgbClr val="32B49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r>
              <a:rPr kumimoji="1" lang="ja-JP" altLang="en-US" dirty="0" smtClean="0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FEF6E3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dirty="0" smtClean="0"/>
              <a:t>マスター サブタイトルの</a:t>
            </a:r>
          </a:p>
          <a:p>
            <a:r>
              <a:rPr kumimoji="1" lang="ja-JP" altLang="en-US" dirty="0" smtClean="0"/>
              <a:t>書式設定</a:t>
            </a:r>
            <a:endParaRPr kumimoji="1" lang="ja-JP" altLang="en-US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88784-5B0E-4B92-B3B5-33ACF578010C}" type="datetimeFigureOut">
              <a:rPr kumimoji="1" lang="ja-JP" altLang="en-US" smtClean="0"/>
              <a:t>2014/12/20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7F2D1-65A3-45EE-8E20-32FB97FA5EA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02990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32B490"/>
                </a:solidFill>
              </a:defRPr>
            </a:lvl1pPr>
          </a:lstStyle>
          <a:p>
            <a:r>
              <a:rPr kumimoji="1" lang="ja-JP" altLang="en-US" dirty="0" smtClean="0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FEF6E3"/>
                </a:solidFill>
              </a:defRPr>
            </a:lvl1pPr>
            <a:lvl2pPr>
              <a:defRPr>
                <a:solidFill>
                  <a:srgbClr val="FEF6E3"/>
                </a:solidFill>
              </a:defRPr>
            </a:lvl2pPr>
            <a:lvl3pPr>
              <a:defRPr>
                <a:solidFill>
                  <a:srgbClr val="FEF6E3"/>
                </a:solidFill>
              </a:defRPr>
            </a:lvl3pPr>
            <a:lvl4pPr>
              <a:defRPr>
                <a:solidFill>
                  <a:srgbClr val="FEF6E3"/>
                </a:solidFill>
              </a:defRPr>
            </a:lvl4pPr>
            <a:lvl5pPr>
              <a:defRPr>
                <a:solidFill>
                  <a:srgbClr val="FEF6E3"/>
                </a:solidFill>
              </a:defRPr>
            </a:lvl5pPr>
          </a:lstStyle>
          <a:p>
            <a:pPr lvl="0"/>
            <a:r>
              <a:rPr kumimoji="1" lang="ja-JP" altLang="en-US" dirty="0" smtClean="0"/>
              <a:t>マスター テキストの書式設定</a:t>
            </a:r>
          </a:p>
          <a:p>
            <a:pPr lvl="1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2 </a:t>
            </a:r>
            <a:r>
              <a:rPr kumimoji="1" lang="ja-JP" altLang="en-US" dirty="0" smtClean="0"/>
              <a:t>レベル</a:t>
            </a:r>
          </a:p>
          <a:p>
            <a:pPr lvl="2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3 </a:t>
            </a:r>
            <a:r>
              <a:rPr kumimoji="1" lang="ja-JP" altLang="en-US" dirty="0" smtClean="0"/>
              <a:t>レベル</a:t>
            </a:r>
          </a:p>
          <a:p>
            <a:pPr lvl="3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4 </a:t>
            </a:r>
            <a:r>
              <a:rPr kumimoji="1" lang="ja-JP" altLang="en-US" dirty="0" smtClean="0"/>
              <a:t>レベル</a:t>
            </a:r>
          </a:p>
          <a:p>
            <a:pPr lvl="4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5 </a:t>
            </a:r>
            <a:r>
              <a:rPr kumimoji="1" lang="ja-JP" altLang="en-US" dirty="0" smtClean="0"/>
              <a:t>レベル</a:t>
            </a:r>
            <a:endParaRPr kumimoji="1" lang="ja-JP" altLang="en-US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88784-5B0E-4B92-B3B5-33ACF578010C}" type="datetimeFigureOut">
              <a:rPr kumimoji="1" lang="ja-JP" altLang="en-US" smtClean="0"/>
              <a:t>2014/12/20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7F2D1-65A3-45EE-8E20-32FB97FA5EA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831872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88784-5B0E-4B92-B3B5-33ACF578010C}" type="datetimeFigureOut">
              <a:rPr kumimoji="1" lang="ja-JP" altLang="en-US" smtClean="0"/>
              <a:t>2014/12/20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7F2D1-65A3-45EE-8E20-32FB97FA5EA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65380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88784-5B0E-4B92-B3B5-33ACF578010C}" type="datetimeFigureOut">
              <a:rPr kumimoji="1" lang="ja-JP" altLang="en-US" smtClean="0"/>
              <a:t>2014/12/20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7F2D1-65A3-45EE-8E20-32FB97FA5EA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2840182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88784-5B0E-4B92-B3B5-33ACF578010C}" type="datetimeFigureOut">
              <a:rPr kumimoji="1" lang="ja-JP" altLang="en-US" smtClean="0"/>
              <a:t>2014/12/20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7F2D1-65A3-45EE-8E20-32FB97FA5EA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07950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88784-5B0E-4B92-B3B5-33ACF578010C}" type="datetimeFigureOut">
              <a:rPr kumimoji="1" lang="ja-JP" altLang="en-US" smtClean="0"/>
              <a:t>2014/12/20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7F2D1-65A3-45EE-8E20-32FB97FA5EA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63325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M+ 1c black" panose="020B0902020203020207" pitchFamily="50" charset="-128"/>
                <a:ea typeface="M+ 1c black" panose="020B0902020203020207" pitchFamily="50" charset="-128"/>
                <a:cs typeface="M+ 1c black" panose="020B0902020203020207" pitchFamily="50" charset="-128"/>
              </a:defRPr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4000">
                <a:latin typeface="M+ 1c black" panose="020B0902020203020207" pitchFamily="50" charset="-128"/>
                <a:ea typeface="M+ 1c black" panose="020B0902020203020207" pitchFamily="50" charset="-128"/>
                <a:cs typeface="M+ 1c black" panose="020B0902020203020207" pitchFamily="50" charset="-128"/>
              </a:defRPr>
            </a:lvl1pPr>
            <a:lvl2pPr>
              <a:defRPr sz="3600">
                <a:latin typeface="M+ 1c black" panose="020B0902020203020207" pitchFamily="50" charset="-128"/>
                <a:ea typeface="M+ 1c black" panose="020B0902020203020207" pitchFamily="50" charset="-128"/>
                <a:cs typeface="M+ 1c black" panose="020B0902020203020207" pitchFamily="50" charset="-128"/>
              </a:defRPr>
            </a:lvl2pPr>
            <a:lvl3pPr>
              <a:defRPr sz="3200">
                <a:latin typeface="M+ 1c black" panose="020B0902020203020207" pitchFamily="50" charset="-128"/>
                <a:ea typeface="M+ 1c black" panose="020B0902020203020207" pitchFamily="50" charset="-128"/>
                <a:cs typeface="M+ 1c black" panose="020B0902020203020207" pitchFamily="50" charset="-128"/>
              </a:defRPr>
            </a:lvl3pPr>
            <a:lvl4pPr>
              <a:defRPr sz="2800">
                <a:latin typeface="M+ 1c black" panose="020B0902020203020207" pitchFamily="50" charset="-128"/>
                <a:ea typeface="M+ 1c black" panose="020B0902020203020207" pitchFamily="50" charset="-128"/>
                <a:cs typeface="M+ 1c black" panose="020B0902020203020207" pitchFamily="50" charset="-128"/>
              </a:defRPr>
            </a:lvl4pPr>
            <a:lvl5pPr>
              <a:defRPr sz="2800">
                <a:latin typeface="M+ 1c black" panose="020B0902020203020207" pitchFamily="50" charset="-128"/>
                <a:ea typeface="M+ 1c black" panose="020B0902020203020207" pitchFamily="50" charset="-128"/>
                <a:cs typeface="M+ 1c black" panose="020B0902020203020207" pitchFamily="50" charset="-128"/>
              </a:defRPr>
            </a:lvl5pPr>
          </a:lstStyle>
          <a:p>
            <a:pPr lvl="0"/>
            <a:r>
              <a:rPr kumimoji="1" lang="ja-JP" altLang="en-US" dirty="0" smtClean="0"/>
              <a:t>マスター テキストの書式設定</a:t>
            </a:r>
          </a:p>
          <a:p>
            <a:pPr lvl="1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2 </a:t>
            </a:r>
            <a:r>
              <a:rPr kumimoji="1" lang="ja-JP" altLang="en-US" dirty="0" smtClean="0"/>
              <a:t>レベル</a:t>
            </a:r>
          </a:p>
          <a:p>
            <a:pPr lvl="2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3 </a:t>
            </a:r>
            <a:r>
              <a:rPr kumimoji="1" lang="ja-JP" altLang="en-US" dirty="0" smtClean="0"/>
              <a:t>レベル</a:t>
            </a:r>
          </a:p>
          <a:p>
            <a:pPr lvl="3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4 </a:t>
            </a:r>
            <a:r>
              <a:rPr kumimoji="1" lang="ja-JP" altLang="en-US" dirty="0" smtClean="0"/>
              <a:t>レベル</a:t>
            </a:r>
          </a:p>
          <a:p>
            <a:pPr lvl="4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5 </a:t>
            </a:r>
            <a:r>
              <a:rPr kumimoji="1" lang="ja-JP" altLang="en-US" dirty="0" smtClean="0"/>
              <a:t>レベル</a:t>
            </a:r>
            <a:endParaRPr kumimoji="1" lang="ja-JP" altLang="en-US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M+ 1c black" panose="020B0902020203020207" pitchFamily="50" charset="-128"/>
                <a:ea typeface="M+ 1c black" panose="020B0902020203020207" pitchFamily="50" charset="-128"/>
                <a:cs typeface="M+ 1c black" panose="020B0902020203020207" pitchFamily="50" charset="-128"/>
              </a:defRPr>
            </a:lvl1pPr>
          </a:lstStyle>
          <a:p>
            <a:fld id="{DA188784-5B0E-4B92-B3B5-33ACF578010C}" type="datetimeFigureOut">
              <a:rPr lang="ja-JP" altLang="en-US" smtClean="0"/>
              <a:pPr/>
              <a:t>2014/12/20</a:t>
            </a:fld>
            <a:endParaRPr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M+ 1c black" panose="020B0902020203020207" pitchFamily="50" charset="-128"/>
                <a:ea typeface="M+ 1c black" panose="020B0902020203020207" pitchFamily="50" charset="-128"/>
                <a:cs typeface="M+ 1c black" panose="020B0902020203020207" pitchFamily="50" charset="-128"/>
              </a:defRPr>
            </a:lvl1pPr>
          </a:lstStyle>
          <a:p>
            <a:endParaRPr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M+ 1c black" panose="020B0902020203020207" pitchFamily="50" charset="-128"/>
                <a:ea typeface="M+ 1c black" panose="020B0902020203020207" pitchFamily="50" charset="-128"/>
                <a:cs typeface="M+ 1c black" panose="020B0902020203020207" pitchFamily="50" charset="-128"/>
              </a:defRPr>
            </a:lvl1pPr>
          </a:lstStyle>
          <a:p>
            <a:fld id="{2397F2D1-65A3-45EE-8E20-32FB97FA5EAD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1684643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88784-5B0E-4B92-B3B5-33ACF578010C}" type="datetimeFigureOut">
              <a:rPr kumimoji="1" lang="ja-JP" altLang="en-US" smtClean="0"/>
              <a:t>2014/12/20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7F2D1-65A3-45EE-8E20-32FB97FA5EA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922754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88784-5B0E-4B92-B3B5-33ACF578010C}" type="datetimeFigureOut">
              <a:rPr kumimoji="1" lang="ja-JP" altLang="en-US" smtClean="0"/>
              <a:t>2014/12/20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7F2D1-65A3-45EE-8E20-32FB97FA5EA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522551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88784-5B0E-4B92-B3B5-33ACF578010C}" type="datetimeFigureOut">
              <a:rPr kumimoji="1" lang="ja-JP" altLang="en-US" smtClean="0"/>
              <a:t>2014/12/20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7F2D1-65A3-45EE-8E20-32FB97FA5EA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5328085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88784-5B0E-4B92-B3B5-33ACF578010C}" type="datetimeFigureOut">
              <a:rPr kumimoji="1" lang="ja-JP" altLang="en-US" smtClean="0"/>
              <a:t>2014/12/20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7F2D1-65A3-45EE-8E20-32FB97FA5EA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7773324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88784-5B0E-4B92-B3B5-33ACF578010C}" type="datetimeFigureOut">
              <a:rPr kumimoji="1" lang="ja-JP" altLang="en-US" smtClean="0"/>
              <a:t>2014/12/20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7F2D1-65A3-45EE-8E20-32FB97FA5EA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76783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>
              <a:defRPr>
                <a:solidFill>
                  <a:srgbClr val="32B49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r>
              <a:rPr kumimoji="1" lang="ja-JP" altLang="en-US" dirty="0" smtClean="0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FEF6E3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dirty="0" smtClean="0"/>
              <a:t>マスター サブタイトルの</a:t>
            </a:r>
          </a:p>
          <a:p>
            <a:r>
              <a:rPr kumimoji="1" lang="ja-JP" altLang="en-US" dirty="0" smtClean="0"/>
              <a:t>書式設定</a:t>
            </a:r>
            <a:endParaRPr kumimoji="1" lang="ja-JP" altLang="en-US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88784-5B0E-4B92-B3B5-33ACF578010C}" type="datetimeFigureOut">
              <a:rPr kumimoji="1" lang="ja-JP" altLang="en-US" smtClean="0"/>
              <a:t>2014/12/20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7F2D1-65A3-45EE-8E20-32FB97FA5EA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607796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32B490"/>
                </a:solidFill>
              </a:defRPr>
            </a:lvl1pPr>
          </a:lstStyle>
          <a:p>
            <a:r>
              <a:rPr kumimoji="1" lang="ja-JP" altLang="en-US" dirty="0" smtClean="0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FEF6E3"/>
                </a:solidFill>
              </a:defRPr>
            </a:lvl1pPr>
            <a:lvl2pPr>
              <a:defRPr>
                <a:solidFill>
                  <a:srgbClr val="FEF6E3"/>
                </a:solidFill>
              </a:defRPr>
            </a:lvl2pPr>
            <a:lvl3pPr>
              <a:defRPr>
                <a:solidFill>
                  <a:srgbClr val="FEF6E3"/>
                </a:solidFill>
              </a:defRPr>
            </a:lvl3pPr>
            <a:lvl4pPr>
              <a:defRPr>
                <a:solidFill>
                  <a:srgbClr val="FEF6E3"/>
                </a:solidFill>
              </a:defRPr>
            </a:lvl4pPr>
            <a:lvl5pPr>
              <a:defRPr>
                <a:solidFill>
                  <a:srgbClr val="FEF6E3"/>
                </a:solidFill>
              </a:defRPr>
            </a:lvl5pPr>
          </a:lstStyle>
          <a:p>
            <a:pPr lvl="0"/>
            <a:r>
              <a:rPr kumimoji="1" lang="ja-JP" altLang="en-US" dirty="0" smtClean="0"/>
              <a:t>マスター テキストの書式設定</a:t>
            </a:r>
          </a:p>
          <a:p>
            <a:pPr lvl="1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2 </a:t>
            </a:r>
            <a:r>
              <a:rPr kumimoji="1" lang="ja-JP" altLang="en-US" dirty="0" smtClean="0"/>
              <a:t>レベル</a:t>
            </a:r>
          </a:p>
          <a:p>
            <a:pPr lvl="2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3 </a:t>
            </a:r>
            <a:r>
              <a:rPr kumimoji="1" lang="ja-JP" altLang="en-US" dirty="0" smtClean="0"/>
              <a:t>レベル</a:t>
            </a:r>
          </a:p>
          <a:p>
            <a:pPr lvl="3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4 </a:t>
            </a:r>
            <a:r>
              <a:rPr kumimoji="1" lang="ja-JP" altLang="en-US" dirty="0" smtClean="0"/>
              <a:t>レベル</a:t>
            </a:r>
          </a:p>
          <a:p>
            <a:pPr lvl="4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5 </a:t>
            </a:r>
            <a:r>
              <a:rPr kumimoji="1" lang="ja-JP" altLang="en-US" dirty="0" smtClean="0"/>
              <a:t>レベル</a:t>
            </a:r>
            <a:endParaRPr kumimoji="1" lang="ja-JP" altLang="en-US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88784-5B0E-4B92-B3B5-33ACF578010C}" type="datetimeFigureOut">
              <a:rPr kumimoji="1" lang="ja-JP" altLang="en-US" smtClean="0"/>
              <a:t>2014/12/20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7F2D1-65A3-45EE-8E20-32FB97FA5EA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709536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88784-5B0E-4B92-B3B5-33ACF578010C}" type="datetimeFigureOut">
              <a:rPr kumimoji="1" lang="ja-JP" altLang="en-US" smtClean="0"/>
              <a:t>2014/12/20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7F2D1-65A3-45EE-8E20-32FB97FA5EA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45829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88784-5B0E-4B92-B3B5-33ACF578010C}" type="datetimeFigureOut">
              <a:rPr kumimoji="1" lang="ja-JP" altLang="en-US" smtClean="0"/>
              <a:t>2014/12/20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7F2D1-65A3-45EE-8E20-32FB97FA5EA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68175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88784-5B0E-4B92-B3B5-33ACF578010C}" type="datetimeFigureOut">
              <a:rPr kumimoji="1" lang="ja-JP" altLang="en-US" smtClean="0"/>
              <a:t>2014/12/20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7F2D1-65A3-45EE-8E20-32FB97FA5EA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588771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88784-5B0E-4B92-B3B5-33ACF578010C}" type="datetimeFigureOut">
              <a:rPr kumimoji="1" lang="ja-JP" altLang="en-US" smtClean="0"/>
              <a:t>2014/12/20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7F2D1-65A3-45EE-8E20-32FB97FA5EA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77904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BEA63-04AB-4D60-9114-484B7B5451E0}" type="datetimeFigureOut">
              <a:rPr lang="ja-JP" altLang="en-US" smtClean="0">
                <a:solidFill>
                  <a:srgbClr val="202020">
                    <a:tint val="75000"/>
                  </a:srgbClr>
                </a:solidFill>
              </a:rPr>
              <a:pPr/>
              <a:t>2014/12/20</a:t>
            </a:fld>
            <a:endParaRPr lang="ja-JP" altLang="en-US">
              <a:solidFill>
                <a:srgbClr val="20202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srgbClr val="20202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BE827-9E8F-45EE-A4D1-7A6AFAF19332}" type="slidenum">
              <a:rPr lang="ja-JP" altLang="en-US" smtClean="0">
                <a:solidFill>
                  <a:srgbClr val="202020">
                    <a:tint val="75000"/>
                  </a:srgbClr>
                </a:solidFill>
              </a:rPr>
              <a:pPr/>
              <a:t>‹#›</a:t>
            </a:fld>
            <a:endParaRPr lang="ja-JP" altLang="en-US">
              <a:solidFill>
                <a:srgbClr val="20202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063698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BEA63-04AB-4D60-9114-484B7B5451E0}" type="datetimeFigureOut">
              <a:rPr lang="ja-JP" altLang="en-US" smtClean="0">
                <a:solidFill>
                  <a:srgbClr val="202020">
                    <a:tint val="75000"/>
                  </a:srgbClr>
                </a:solidFill>
              </a:rPr>
              <a:pPr/>
              <a:t>2014/12/20</a:t>
            </a:fld>
            <a:endParaRPr lang="ja-JP" altLang="en-US">
              <a:solidFill>
                <a:srgbClr val="20202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srgbClr val="20202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BE827-9E8F-45EE-A4D1-7A6AFAF19332}" type="slidenum">
              <a:rPr lang="ja-JP" altLang="en-US" smtClean="0">
                <a:solidFill>
                  <a:srgbClr val="202020">
                    <a:tint val="75000"/>
                  </a:srgbClr>
                </a:solidFill>
              </a:rPr>
              <a:pPr/>
              <a:t>‹#›</a:t>
            </a:fld>
            <a:endParaRPr lang="ja-JP" altLang="en-US">
              <a:solidFill>
                <a:srgbClr val="20202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335840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BEA63-04AB-4D60-9114-484B7B5451E0}" type="datetimeFigureOut">
              <a:rPr lang="ja-JP" altLang="en-US" smtClean="0">
                <a:solidFill>
                  <a:srgbClr val="202020">
                    <a:tint val="75000"/>
                  </a:srgbClr>
                </a:solidFill>
              </a:rPr>
              <a:pPr/>
              <a:t>2014/12/20</a:t>
            </a:fld>
            <a:endParaRPr lang="ja-JP" altLang="en-US">
              <a:solidFill>
                <a:srgbClr val="20202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srgbClr val="20202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BE827-9E8F-45EE-A4D1-7A6AFAF19332}" type="slidenum">
              <a:rPr lang="ja-JP" altLang="en-US" smtClean="0">
                <a:solidFill>
                  <a:srgbClr val="202020">
                    <a:tint val="75000"/>
                  </a:srgbClr>
                </a:solidFill>
              </a:rPr>
              <a:pPr/>
              <a:t>‹#›</a:t>
            </a:fld>
            <a:endParaRPr lang="ja-JP" altLang="en-US">
              <a:solidFill>
                <a:srgbClr val="20202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467931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BEA63-04AB-4D60-9114-484B7B5451E0}" type="datetimeFigureOut">
              <a:rPr lang="ja-JP" altLang="en-US" smtClean="0">
                <a:solidFill>
                  <a:srgbClr val="202020">
                    <a:tint val="75000"/>
                  </a:srgbClr>
                </a:solidFill>
              </a:rPr>
              <a:pPr/>
              <a:t>2014/12/20</a:t>
            </a:fld>
            <a:endParaRPr lang="ja-JP" altLang="en-US">
              <a:solidFill>
                <a:srgbClr val="202020">
                  <a:tint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srgbClr val="202020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BE827-9E8F-45EE-A4D1-7A6AFAF19332}" type="slidenum">
              <a:rPr lang="ja-JP" altLang="en-US" smtClean="0">
                <a:solidFill>
                  <a:srgbClr val="202020">
                    <a:tint val="75000"/>
                  </a:srgbClr>
                </a:solidFill>
              </a:rPr>
              <a:pPr/>
              <a:t>‹#›</a:t>
            </a:fld>
            <a:endParaRPr lang="ja-JP" altLang="en-US">
              <a:solidFill>
                <a:srgbClr val="20202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065398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BEA63-04AB-4D60-9114-484B7B5451E0}" type="datetimeFigureOut">
              <a:rPr lang="ja-JP" altLang="en-US" smtClean="0">
                <a:solidFill>
                  <a:srgbClr val="202020">
                    <a:tint val="75000"/>
                  </a:srgbClr>
                </a:solidFill>
              </a:rPr>
              <a:pPr/>
              <a:t>2014/12/20</a:t>
            </a:fld>
            <a:endParaRPr lang="ja-JP" altLang="en-US">
              <a:solidFill>
                <a:srgbClr val="202020">
                  <a:tint val="75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srgbClr val="202020">
                  <a:tint val="7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BE827-9E8F-45EE-A4D1-7A6AFAF19332}" type="slidenum">
              <a:rPr lang="ja-JP" altLang="en-US" smtClean="0">
                <a:solidFill>
                  <a:srgbClr val="202020">
                    <a:tint val="75000"/>
                  </a:srgbClr>
                </a:solidFill>
              </a:rPr>
              <a:pPr/>
              <a:t>‹#›</a:t>
            </a:fld>
            <a:endParaRPr lang="ja-JP" altLang="en-US">
              <a:solidFill>
                <a:srgbClr val="20202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849909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BEA63-04AB-4D60-9114-484B7B5451E0}" type="datetimeFigureOut">
              <a:rPr lang="ja-JP" altLang="en-US" smtClean="0">
                <a:solidFill>
                  <a:srgbClr val="202020">
                    <a:tint val="75000"/>
                  </a:srgbClr>
                </a:solidFill>
              </a:rPr>
              <a:pPr/>
              <a:t>2014/12/20</a:t>
            </a:fld>
            <a:endParaRPr lang="ja-JP" altLang="en-US">
              <a:solidFill>
                <a:srgbClr val="202020">
                  <a:tint val="75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srgbClr val="202020">
                  <a:tint val="75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BE827-9E8F-45EE-A4D1-7A6AFAF19332}" type="slidenum">
              <a:rPr lang="ja-JP" altLang="en-US" smtClean="0">
                <a:solidFill>
                  <a:srgbClr val="202020">
                    <a:tint val="75000"/>
                  </a:srgbClr>
                </a:solidFill>
              </a:rPr>
              <a:pPr/>
              <a:t>‹#›</a:t>
            </a:fld>
            <a:endParaRPr lang="ja-JP" altLang="en-US">
              <a:solidFill>
                <a:srgbClr val="20202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647995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BEA63-04AB-4D60-9114-484B7B5451E0}" type="datetimeFigureOut">
              <a:rPr lang="ja-JP" altLang="en-US" smtClean="0">
                <a:solidFill>
                  <a:srgbClr val="202020">
                    <a:tint val="75000"/>
                  </a:srgbClr>
                </a:solidFill>
              </a:rPr>
              <a:pPr/>
              <a:t>2014/12/20</a:t>
            </a:fld>
            <a:endParaRPr lang="ja-JP" altLang="en-US">
              <a:solidFill>
                <a:srgbClr val="202020">
                  <a:tint val="75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srgbClr val="202020">
                  <a:tint val="75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BE827-9E8F-45EE-A4D1-7A6AFAF19332}" type="slidenum">
              <a:rPr lang="ja-JP" altLang="en-US" smtClean="0">
                <a:solidFill>
                  <a:srgbClr val="202020">
                    <a:tint val="75000"/>
                  </a:srgbClr>
                </a:solidFill>
              </a:rPr>
              <a:pPr/>
              <a:t>‹#›</a:t>
            </a:fld>
            <a:endParaRPr lang="ja-JP" altLang="en-US">
              <a:solidFill>
                <a:srgbClr val="20202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696577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BEA63-04AB-4D60-9114-484B7B5451E0}" type="datetimeFigureOut">
              <a:rPr lang="ja-JP" altLang="en-US" smtClean="0">
                <a:solidFill>
                  <a:srgbClr val="202020">
                    <a:tint val="75000"/>
                  </a:srgbClr>
                </a:solidFill>
              </a:rPr>
              <a:pPr/>
              <a:t>2014/12/20</a:t>
            </a:fld>
            <a:endParaRPr lang="ja-JP" altLang="en-US">
              <a:solidFill>
                <a:srgbClr val="202020">
                  <a:tint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srgbClr val="202020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BE827-9E8F-45EE-A4D1-7A6AFAF19332}" type="slidenum">
              <a:rPr lang="ja-JP" altLang="en-US" smtClean="0">
                <a:solidFill>
                  <a:srgbClr val="202020">
                    <a:tint val="75000"/>
                  </a:srgbClr>
                </a:solidFill>
              </a:rPr>
              <a:pPr/>
              <a:t>‹#›</a:t>
            </a:fld>
            <a:endParaRPr lang="ja-JP" altLang="en-US">
              <a:solidFill>
                <a:srgbClr val="20202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72928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BEA63-04AB-4D60-9114-484B7B5451E0}" type="datetimeFigureOut">
              <a:rPr lang="ja-JP" altLang="en-US" smtClean="0">
                <a:solidFill>
                  <a:srgbClr val="202020">
                    <a:tint val="75000"/>
                  </a:srgbClr>
                </a:solidFill>
              </a:rPr>
              <a:pPr/>
              <a:t>2014/12/20</a:t>
            </a:fld>
            <a:endParaRPr lang="ja-JP" altLang="en-US">
              <a:solidFill>
                <a:srgbClr val="202020">
                  <a:tint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srgbClr val="202020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BE827-9E8F-45EE-A4D1-7A6AFAF19332}" type="slidenum">
              <a:rPr lang="ja-JP" altLang="en-US" smtClean="0">
                <a:solidFill>
                  <a:srgbClr val="202020">
                    <a:tint val="75000"/>
                  </a:srgbClr>
                </a:solidFill>
              </a:rPr>
              <a:pPr/>
              <a:t>‹#›</a:t>
            </a:fld>
            <a:endParaRPr lang="ja-JP" altLang="en-US">
              <a:solidFill>
                <a:srgbClr val="20202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392429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BEA63-04AB-4D60-9114-484B7B5451E0}" type="datetimeFigureOut">
              <a:rPr lang="ja-JP" altLang="en-US" smtClean="0">
                <a:solidFill>
                  <a:srgbClr val="202020">
                    <a:tint val="75000"/>
                  </a:srgbClr>
                </a:solidFill>
              </a:rPr>
              <a:pPr/>
              <a:t>2014/12/20</a:t>
            </a:fld>
            <a:endParaRPr lang="ja-JP" altLang="en-US">
              <a:solidFill>
                <a:srgbClr val="20202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srgbClr val="20202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BE827-9E8F-45EE-A4D1-7A6AFAF19332}" type="slidenum">
              <a:rPr lang="ja-JP" altLang="en-US" smtClean="0">
                <a:solidFill>
                  <a:srgbClr val="202020">
                    <a:tint val="75000"/>
                  </a:srgbClr>
                </a:solidFill>
              </a:rPr>
              <a:pPr/>
              <a:t>‹#›</a:t>
            </a:fld>
            <a:endParaRPr lang="ja-JP" altLang="en-US">
              <a:solidFill>
                <a:srgbClr val="20202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46489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88784-5B0E-4B92-B3B5-33ACF578010C}" type="datetimeFigureOut">
              <a:rPr kumimoji="1" lang="ja-JP" altLang="en-US" smtClean="0"/>
              <a:t>2014/12/20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7F2D1-65A3-45EE-8E20-32FB97FA5EA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53530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BEA63-04AB-4D60-9114-484B7B5451E0}" type="datetimeFigureOut">
              <a:rPr lang="ja-JP" altLang="en-US" smtClean="0">
                <a:solidFill>
                  <a:srgbClr val="202020">
                    <a:tint val="75000"/>
                  </a:srgbClr>
                </a:solidFill>
              </a:rPr>
              <a:pPr/>
              <a:t>2014/12/20</a:t>
            </a:fld>
            <a:endParaRPr lang="ja-JP" altLang="en-US">
              <a:solidFill>
                <a:srgbClr val="20202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srgbClr val="20202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BE827-9E8F-45EE-A4D1-7A6AFAF19332}" type="slidenum">
              <a:rPr lang="ja-JP" altLang="en-US" smtClean="0">
                <a:solidFill>
                  <a:srgbClr val="202020">
                    <a:tint val="75000"/>
                  </a:srgbClr>
                </a:solidFill>
              </a:rPr>
              <a:pPr/>
              <a:t>‹#›</a:t>
            </a:fld>
            <a:endParaRPr lang="ja-JP" altLang="en-US">
              <a:solidFill>
                <a:srgbClr val="20202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1641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88784-5B0E-4B92-B3B5-33ACF578010C}" type="datetimeFigureOut">
              <a:rPr kumimoji="1" lang="ja-JP" altLang="en-US" smtClean="0"/>
              <a:t>2014/12/20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7F2D1-65A3-45EE-8E20-32FB97FA5EA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261123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88784-5B0E-4B92-B3B5-33ACF578010C}" type="datetimeFigureOut">
              <a:rPr kumimoji="1" lang="ja-JP" altLang="en-US" smtClean="0"/>
              <a:t>2014/12/20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7F2D1-65A3-45EE-8E20-32FB97FA5EA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16122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88784-5B0E-4B92-B3B5-33ACF578010C}" type="datetimeFigureOut">
              <a:rPr kumimoji="1" lang="ja-JP" altLang="en-US" smtClean="0"/>
              <a:t>2014/12/20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7F2D1-65A3-45EE-8E20-32FB97FA5EA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535628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88784-5B0E-4B92-B3B5-33ACF578010C}" type="datetimeFigureOut">
              <a:rPr kumimoji="1" lang="ja-JP" altLang="en-US" smtClean="0"/>
              <a:t>2014/12/20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7F2D1-65A3-45EE-8E20-32FB97FA5EA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109639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8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2B49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dirty="0" smtClean="0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dirty="0" smtClean="0"/>
              <a:t>マスター テキストの書式設定</a:t>
            </a:r>
          </a:p>
          <a:p>
            <a:pPr lvl="1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2 </a:t>
            </a:r>
            <a:r>
              <a:rPr kumimoji="1" lang="ja-JP" altLang="en-US" dirty="0" smtClean="0"/>
              <a:t>レベル</a:t>
            </a:r>
          </a:p>
          <a:p>
            <a:pPr lvl="2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3 </a:t>
            </a:r>
            <a:r>
              <a:rPr kumimoji="1" lang="ja-JP" altLang="en-US" dirty="0" smtClean="0"/>
              <a:t>レベル</a:t>
            </a:r>
          </a:p>
          <a:p>
            <a:pPr lvl="3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4 </a:t>
            </a:r>
            <a:r>
              <a:rPr kumimoji="1" lang="ja-JP" altLang="en-US" dirty="0" smtClean="0"/>
              <a:t>レベル</a:t>
            </a:r>
          </a:p>
          <a:p>
            <a:pPr lvl="4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5 </a:t>
            </a:r>
            <a:r>
              <a:rPr kumimoji="1" lang="ja-JP" altLang="en-US" dirty="0" smtClean="0"/>
              <a:t>レベル</a:t>
            </a:r>
            <a:endParaRPr kumimoji="1" lang="ja-JP" altLang="en-US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M+ 1c black" panose="020B0902020203020207" pitchFamily="50" charset="-128"/>
                <a:ea typeface="M+ 1c black" panose="020B0902020203020207" pitchFamily="50" charset="-128"/>
                <a:cs typeface="M+ 1c black" panose="020B0902020203020207" pitchFamily="50" charset="-128"/>
              </a:defRPr>
            </a:lvl1pPr>
          </a:lstStyle>
          <a:p>
            <a:fld id="{DA188784-5B0E-4B92-B3B5-33ACF578010C}" type="datetimeFigureOut">
              <a:rPr lang="ja-JP" altLang="en-US" smtClean="0"/>
              <a:pPr/>
              <a:t>2014/12/20</a:t>
            </a:fld>
            <a:endParaRPr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M+ 1c black" panose="020B0902020203020207" pitchFamily="50" charset="-128"/>
                <a:ea typeface="M+ 1c black" panose="020B0902020203020207" pitchFamily="50" charset="-128"/>
                <a:cs typeface="M+ 1c black" panose="020B0902020203020207" pitchFamily="50" charset="-128"/>
              </a:defRPr>
            </a:lvl1pPr>
          </a:lstStyle>
          <a:p>
            <a:endParaRPr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M+ 1c black" panose="020B0902020203020207" pitchFamily="50" charset="-128"/>
                <a:ea typeface="M+ 1c black" panose="020B0902020203020207" pitchFamily="50" charset="-128"/>
                <a:cs typeface="M+ 1c black" panose="020B0902020203020207" pitchFamily="50" charset="-128"/>
              </a:defRPr>
            </a:lvl1pPr>
          </a:lstStyle>
          <a:p>
            <a:fld id="{2397F2D1-65A3-45EE-8E20-32FB97FA5EAD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101379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rgbClr val="FEF6E3"/>
          </a:solidFill>
          <a:latin typeface="M+ 1c black" panose="020B0902020203020207" pitchFamily="50" charset="-128"/>
          <a:ea typeface="M+ 1c black" panose="020B0902020203020207" pitchFamily="50" charset="-128"/>
          <a:cs typeface="M+ 1c black" panose="020B0902020203020207" pitchFamily="50" charset="-128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600" kern="1200">
          <a:solidFill>
            <a:srgbClr val="3E4057"/>
          </a:solidFill>
          <a:latin typeface="M+ 1c black" panose="020B0902020203020207" pitchFamily="50" charset="-128"/>
          <a:ea typeface="M+ 1c black" panose="020B0902020203020207" pitchFamily="50" charset="-128"/>
          <a:cs typeface="M+ 1c black" panose="020B0902020203020207" pitchFamily="50" charset="-128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3200" kern="1200">
          <a:solidFill>
            <a:srgbClr val="3E4057"/>
          </a:solidFill>
          <a:latin typeface="M+ 1c black" panose="020B0902020203020207" pitchFamily="50" charset="-128"/>
          <a:ea typeface="M+ 1c black" panose="020B0902020203020207" pitchFamily="50" charset="-128"/>
          <a:cs typeface="M+ 1c black" panose="020B0902020203020207" pitchFamily="50" charset="-128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800" kern="1200">
          <a:solidFill>
            <a:srgbClr val="3E4057"/>
          </a:solidFill>
          <a:latin typeface="M+ 1c black" panose="020B0902020203020207" pitchFamily="50" charset="-128"/>
          <a:ea typeface="M+ 1c black" panose="020B0902020203020207" pitchFamily="50" charset="-128"/>
          <a:cs typeface="M+ 1c black" panose="020B0902020203020207" pitchFamily="50" charset="-128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400" kern="1200">
          <a:solidFill>
            <a:srgbClr val="3E4057"/>
          </a:solidFill>
          <a:latin typeface="M+ 1c black" panose="020B0902020203020207" pitchFamily="50" charset="-128"/>
          <a:ea typeface="M+ 1c black" panose="020B0902020203020207" pitchFamily="50" charset="-128"/>
          <a:cs typeface="M+ 1c black" panose="020B0902020203020207" pitchFamily="50" charset="-128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400" kern="1200">
          <a:solidFill>
            <a:srgbClr val="3E4057"/>
          </a:solidFill>
          <a:latin typeface="M+ 1c black" panose="020B0902020203020207" pitchFamily="50" charset="-128"/>
          <a:ea typeface="M+ 1c black" panose="020B0902020203020207" pitchFamily="50" charset="-128"/>
          <a:cs typeface="M+ 1c black" panose="020B0902020203020207" pitchFamily="50" charset="-128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EF6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dirty="0" smtClean="0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dirty="0" smtClean="0"/>
              <a:t>マスター テキストの書式設定</a:t>
            </a:r>
          </a:p>
          <a:p>
            <a:pPr lvl="1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2 </a:t>
            </a:r>
            <a:r>
              <a:rPr kumimoji="1" lang="ja-JP" altLang="en-US" dirty="0" smtClean="0"/>
              <a:t>レベル</a:t>
            </a:r>
          </a:p>
          <a:p>
            <a:pPr lvl="2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3 </a:t>
            </a:r>
            <a:r>
              <a:rPr kumimoji="1" lang="ja-JP" altLang="en-US" dirty="0" smtClean="0"/>
              <a:t>レベル</a:t>
            </a:r>
          </a:p>
          <a:p>
            <a:pPr lvl="3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4 </a:t>
            </a:r>
            <a:r>
              <a:rPr kumimoji="1" lang="ja-JP" altLang="en-US" dirty="0" smtClean="0"/>
              <a:t>レベル</a:t>
            </a:r>
          </a:p>
          <a:p>
            <a:pPr lvl="4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5 </a:t>
            </a:r>
            <a:r>
              <a:rPr kumimoji="1" lang="ja-JP" altLang="en-US" dirty="0" smtClean="0"/>
              <a:t>レベル</a:t>
            </a:r>
            <a:endParaRPr kumimoji="1" lang="ja-JP" altLang="en-US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M+ 1c black" panose="020B0902020203020207" pitchFamily="50" charset="-128"/>
                <a:ea typeface="M+ 1c black" panose="020B0902020203020207" pitchFamily="50" charset="-128"/>
                <a:cs typeface="M+ 1c black" panose="020B0902020203020207" pitchFamily="50" charset="-128"/>
              </a:defRPr>
            </a:lvl1pPr>
          </a:lstStyle>
          <a:p>
            <a:fld id="{DA188784-5B0E-4B92-B3B5-33ACF578010C}" type="datetimeFigureOut">
              <a:rPr lang="ja-JP" altLang="en-US" smtClean="0"/>
              <a:pPr/>
              <a:t>2014/12/20</a:t>
            </a:fld>
            <a:endParaRPr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M+ 1c black" panose="020B0902020203020207" pitchFamily="50" charset="-128"/>
                <a:ea typeface="M+ 1c black" panose="020B0902020203020207" pitchFamily="50" charset="-128"/>
                <a:cs typeface="M+ 1c black" panose="020B0902020203020207" pitchFamily="50" charset="-128"/>
              </a:defRPr>
            </a:lvl1pPr>
          </a:lstStyle>
          <a:p>
            <a:endParaRPr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M+ 1c black" panose="020B0902020203020207" pitchFamily="50" charset="-128"/>
                <a:ea typeface="M+ 1c black" panose="020B0902020203020207" pitchFamily="50" charset="-128"/>
                <a:cs typeface="M+ 1c black" panose="020B0902020203020207" pitchFamily="50" charset="-128"/>
              </a:defRPr>
            </a:lvl1pPr>
          </a:lstStyle>
          <a:p>
            <a:fld id="{2397F2D1-65A3-45EE-8E20-32FB97FA5EAD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4105676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rgbClr val="FEF6E3"/>
          </a:solidFill>
          <a:latin typeface="M+ 1c black" panose="020B0902020203020207" pitchFamily="50" charset="-128"/>
          <a:ea typeface="M+ 1c black" panose="020B0902020203020207" pitchFamily="50" charset="-128"/>
          <a:cs typeface="M+ 1c black" panose="020B0902020203020207" pitchFamily="50" charset="-128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4000" kern="1200">
          <a:solidFill>
            <a:srgbClr val="3E4057"/>
          </a:solidFill>
          <a:latin typeface="M+ 1c black" panose="020B0902020203020207" pitchFamily="50" charset="-128"/>
          <a:ea typeface="M+ 1c black" panose="020B0902020203020207" pitchFamily="50" charset="-128"/>
          <a:cs typeface="M+ 1c black" panose="020B0902020203020207" pitchFamily="50" charset="-128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3600" kern="1200">
          <a:solidFill>
            <a:srgbClr val="3E4057"/>
          </a:solidFill>
          <a:latin typeface="M+ 1c black" panose="020B0902020203020207" pitchFamily="50" charset="-128"/>
          <a:ea typeface="M+ 1c black" panose="020B0902020203020207" pitchFamily="50" charset="-128"/>
          <a:cs typeface="M+ 1c black" panose="020B0902020203020207" pitchFamily="50" charset="-128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rgbClr val="3E4057"/>
          </a:solidFill>
          <a:latin typeface="M+ 1c black" panose="020B0902020203020207" pitchFamily="50" charset="-128"/>
          <a:ea typeface="M+ 1c black" panose="020B0902020203020207" pitchFamily="50" charset="-128"/>
          <a:cs typeface="M+ 1c black" panose="020B0902020203020207" pitchFamily="50" charset="-128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rgbClr val="3E4057"/>
          </a:solidFill>
          <a:latin typeface="M+ 1c black" panose="020B0902020203020207" pitchFamily="50" charset="-128"/>
          <a:ea typeface="M+ 1c black" panose="020B0902020203020207" pitchFamily="50" charset="-128"/>
          <a:cs typeface="M+ 1c black" panose="020B0902020203020207" pitchFamily="50" charset="-128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800" kern="1200">
          <a:solidFill>
            <a:srgbClr val="3E4057"/>
          </a:solidFill>
          <a:latin typeface="M+ 1c black" panose="020B0902020203020207" pitchFamily="50" charset="-128"/>
          <a:ea typeface="M+ 1c black" panose="020B0902020203020207" pitchFamily="50" charset="-128"/>
          <a:cs typeface="M+ 1c black" panose="020B0902020203020207" pitchFamily="50" charset="-128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3E405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dirty="0" smtClean="0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dirty="0" smtClean="0"/>
              <a:t>マスター テキストの書式設定</a:t>
            </a:r>
          </a:p>
          <a:p>
            <a:pPr lvl="1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2 </a:t>
            </a:r>
            <a:r>
              <a:rPr kumimoji="1" lang="ja-JP" altLang="en-US" dirty="0" smtClean="0"/>
              <a:t>レベル</a:t>
            </a:r>
          </a:p>
          <a:p>
            <a:pPr lvl="2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3 </a:t>
            </a:r>
            <a:r>
              <a:rPr kumimoji="1" lang="ja-JP" altLang="en-US" dirty="0" smtClean="0"/>
              <a:t>ははレベル</a:t>
            </a:r>
          </a:p>
          <a:p>
            <a:pPr lvl="3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4 </a:t>
            </a:r>
            <a:r>
              <a:rPr kumimoji="1" lang="ja-JP" altLang="en-US" dirty="0" smtClean="0"/>
              <a:t>レベル</a:t>
            </a:r>
          </a:p>
          <a:p>
            <a:pPr lvl="4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5 </a:t>
            </a:r>
            <a:r>
              <a:rPr kumimoji="1" lang="ja-JP" altLang="en-US" dirty="0" smtClean="0"/>
              <a:t>レベル</a:t>
            </a:r>
            <a:endParaRPr kumimoji="1" lang="ja-JP" altLang="en-US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M+ 1c black" panose="020B0902020203020207" pitchFamily="50" charset="-128"/>
                <a:ea typeface="M+ 1c black" panose="020B0902020203020207" pitchFamily="50" charset="-128"/>
                <a:cs typeface="M+ 1c black" panose="020B0902020203020207" pitchFamily="50" charset="-128"/>
              </a:defRPr>
            </a:lvl1pPr>
          </a:lstStyle>
          <a:p>
            <a:fld id="{DA188784-5B0E-4B92-B3B5-33ACF578010C}" type="datetimeFigureOut">
              <a:rPr lang="ja-JP" altLang="en-US" smtClean="0"/>
              <a:pPr/>
              <a:t>2014/12/20</a:t>
            </a:fld>
            <a:endParaRPr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M+ 1c black" panose="020B0902020203020207" pitchFamily="50" charset="-128"/>
                <a:ea typeface="M+ 1c black" panose="020B0902020203020207" pitchFamily="50" charset="-128"/>
                <a:cs typeface="M+ 1c black" panose="020B0902020203020207" pitchFamily="50" charset="-128"/>
              </a:defRPr>
            </a:lvl1pPr>
          </a:lstStyle>
          <a:p>
            <a:endParaRPr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M+ 1c black" panose="020B0902020203020207" pitchFamily="50" charset="-128"/>
                <a:ea typeface="M+ 1c black" panose="020B0902020203020207" pitchFamily="50" charset="-128"/>
                <a:cs typeface="M+ 1c black" panose="020B0902020203020207" pitchFamily="50" charset="-128"/>
              </a:defRPr>
            </a:lvl1pPr>
          </a:lstStyle>
          <a:p>
            <a:fld id="{2397F2D1-65A3-45EE-8E20-32FB97FA5EAD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406427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rgbClr val="32B490"/>
          </a:solidFill>
          <a:latin typeface="M+ 1c black" panose="020B0902020203020207" pitchFamily="50" charset="-128"/>
          <a:ea typeface="M+ 1c black" panose="020B0902020203020207" pitchFamily="50" charset="-128"/>
          <a:cs typeface="M+ 1c black" panose="020B0902020203020207" pitchFamily="50" charset="-128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4000" kern="1200">
          <a:solidFill>
            <a:srgbClr val="FEF6E3"/>
          </a:solidFill>
          <a:latin typeface="M+ 1c black" panose="020B0902020203020207" pitchFamily="50" charset="-128"/>
          <a:ea typeface="M+ 1c black" panose="020B0902020203020207" pitchFamily="50" charset="-128"/>
          <a:cs typeface="M+ 1c black" panose="020B0902020203020207" pitchFamily="50" charset="-128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3600" kern="1200">
          <a:solidFill>
            <a:srgbClr val="FEF6E3"/>
          </a:solidFill>
          <a:latin typeface="M+ 1c black" panose="020B0902020203020207" pitchFamily="50" charset="-128"/>
          <a:ea typeface="M+ 1c black" panose="020B0902020203020207" pitchFamily="50" charset="-128"/>
          <a:cs typeface="M+ 1c black" panose="020B0902020203020207" pitchFamily="50" charset="-128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rgbClr val="FEF6E3"/>
          </a:solidFill>
          <a:latin typeface="M+ 1c black" panose="020B0902020203020207" pitchFamily="50" charset="-128"/>
          <a:ea typeface="M+ 1c black" panose="020B0902020203020207" pitchFamily="50" charset="-128"/>
          <a:cs typeface="M+ 1c black" panose="020B0902020203020207" pitchFamily="50" charset="-128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rgbClr val="FEF6E3"/>
          </a:solidFill>
          <a:latin typeface="M+ 1c black" panose="020B0902020203020207" pitchFamily="50" charset="-128"/>
          <a:ea typeface="M+ 1c black" panose="020B0902020203020207" pitchFamily="50" charset="-128"/>
          <a:cs typeface="M+ 1c black" panose="020B0902020203020207" pitchFamily="50" charset="-128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800" kern="1200">
          <a:solidFill>
            <a:srgbClr val="FEF6E3"/>
          </a:solidFill>
          <a:latin typeface="M+ 1c black" panose="020B0902020203020207" pitchFamily="50" charset="-128"/>
          <a:ea typeface="M+ 1c black" panose="020B0902020203020207" pitchFamily="50" charset="-128"/>
          <a:cs typeface="M+ 1c black" panose="020B0902020203020207" pitchFamily="50" charset="-128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dirty="0" smtClean="0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dirty="0" smtClean="0"/>
              <a:t>マスター テキストの書式設定</a:t>
            </a:r>
          </a:p>
          <a:p>
            <a:pPr lvl="1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2 </a:t>
            </a:r>
            <a:r>
              <a:rPr kumimoji="1" lang="ja-JP" altLang="en-US" dirty="0" smtClean="0"/>
              <a:t>レベル</a:t>
            </a:r>
          </a:p>
          <a:p>
            <a:pPr lvl="2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3 </a:t>
            </a:r>
            <a:r>
              <a:rPr kumimoji="1" lang="ja-JP" altLang="en-US" dirty="0" smtClean="0"/>
              <a:t>ははレベル</a:t>
            </a:r>
          </a:p>
          <a:p>
            <a:pPr lvl="3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4 </a:t>
            </a:r>
            <a:r>
              <a:rPr kumimoji="1" lang="ja-JP" altLang="en-US" dirty="0" smtClean="0"/>
              <a:t>レベル</a:t>
            </a:r>
          </a:p>
          <a:p>
            <a:pPr lvl="4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5 </a:t>
            </a:r>
            <a:r>
              <a:rPr kumimoji="1" lang="ja-JP" altLang="en-US" dirty="0" smtClean="0"/>
              <a:t>レベル</a:t>
            </a:r>
            <a:endParaRPr kumimoji="1" lang="ja-JP" altLang="en-US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M+ 1c black" panose="020B0902020203020207" pitchFamily="50" charset="-128"/>
                <a:ea typeface="M+ 1c black" panose="020B0902020203020207" pitchFamily="50" charset="-128"/>
                <a:cs typeface="M+ 1c black" panose="020B0902020203020207" pitchFamily="50" charset="-128"/>
              </a:defRPr>
            </a:lvl1pPr>
          </a:lstStyle>
          <a:p>
            <a:fld id="{DA188784-5B0E-4B92-B3B5-33ACF578010C}" type="datetimeFigureOut">
              <a:rPr lang="ja-JP" altLang="en-US" smtClean="0"/>
              <a:pPr/>
              <a:t>2014/12/20</a:t>
            </a:fld>
            <a:endParaRPr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M+ 1c black" panose="020B0902020203020207" pitchFamily="50" charset="-128"/>
                <a:ea typeface="M+ 1c black" panose="020B0902020203020207" pitchFamily="50" charset="-128"/>
                <a:cs typeface="M+ 1c black" panose="020B0902020203020207" pitchFamily="50" charset="-128"/>
              </a:defRPr>
            </a:lvl1pPr>
          </a:lstStyle>
          <a:p>
            <a:endParaRPr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M+ 1c black" panose="020B0902020203020207" pitchFamily="50" charset="-128"/>
                <a:ea typeface="M+ 1c black" panose="020B0902020203020207" pitchFamily="50" charset="-128"/>
                <a:cs typeface="M+ 1c black" panose="020B0902020203020207" pitchFamily="50" charset="-128"/>
              </a:defRPr>
            </a:lvl1pPr>
          </a:lstStyle>
          <a:p>
            <a:fld id="{2397F2D1-65A3-45EE-8E20-32FB97FA5EAD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3199242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700" r:id="rId4"/>
    <p:sldLayoutId id="2147483701" r:id="rId5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rgbClr val="32B490"/>
          </a:solidFill>
          <a:latin typeface="M+ 1c black" panose="020B0902020203020207" pitchFamily="50" charset="-128"/>
          <a:ea typeface="M+ 1c black" panose="020B0902020203020207" pitchFamily="50" charset="-128"/>
          <a:cs typeface="M+ 1c black" panose="020B0902020203020207" pitchFamily="50" charset="-128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4000" kern="1200">
          <a:solidFill>
            <a:srgbClr val="3E4057"/>
          </a:solidFill>
          <a:latin typeface="M+ 1c black" panose="020B0902020203020207" pitchFamily="50" charset="-128"/>
          <a:ea typeface="M+ 1c black" panose="020B0902020203020207" pitchFamily="50" charset="-128"/>
          <a:cs typeface="M+ 1c black" panose="020B0902020203020207" pitchFamily="50" charset="-128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3600" kern="1200">
          <a:solidFill>
            <a:srgbClr val="3E4057"/>
          </a:solidFill>
          <a:latin typeface="M+ 1c black" panose="020B0902020203020207" pitchFamily="50" charset="-128"/>
          <a:ea typeface="M+ 1c black" panose="020B0902020203020207" pitchFamily="50" charset="-128"/>
          <a:cs typeface="M+ 1c black" panose="020B0902020203020207" pitchFamily="50" charset="-128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rgbClr val="3E4057"/>
          </a:solidFill>
          <a:latin typeface="M+ 1c black" panose="020B0902020203020207" pitchFamily="50" charset="-128"/>
          <a:ea typeface="M+ 1c black" panose="020B0902020203020207" pitchFamily="50" charset="-128"/>
          <a:cs typeface="M+ 1c black" panose="020B0902020203020207" pitchFamily="50" charset="-128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rgbClr val="3E4057"/>
          </a:solidFill>
          <a:latin typeface="M+ 1c black" panose="020B0902020203020207" pitchFamily="50" charset="-128"/>
          <a:ea typeface="M+ 1c black" panose="020B0902020203020207" pitchFamily="50" charset="-128"/>
          <a:cs typeface="M+ 1c black" panose="020B0902020203020207" pitchFamily="50" charset="-128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800" kern="1200">
          <a:solidFill>
            <a:srgbClr val="3E4057"/>
          </a:solidFill>
          <a:latin typeface="M+ 1c black" panose="020B0902020203020207" pitchFamily="50" charset="-128"/>
          <a:ea typeface="M+ 1c black" panose="020B0902020203020207" pitchFamily="50" charset="-128"/>
          <a:cs typeface="M+ 1c black" panose="020B0902020203020207" pitchFamily="50" charset="-128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0BEA63-04AB-4D60-9114-484B7B5451E0}" type="datetimeFigureOut">
              <a:rPr lang="ja-JP" altLang="en-US" smtClean="0">
                <a:solidFill>
                  <a:srgbClr val="202020">
                    <a:tint val="75000"/>
                  </a:srgbClr>
                </a:solidFill>
              </a:rPr>
              <a:pPr/>
              <a:t>2014/12/20</a:t>
            </a:fld>
            <a:endParaRPr lang="ja-JP" altLang="en-US">
              <a:solidFill>
                <a:srgbClr val="20202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ja-JP" altLang="en-US">
              <a:solidFill>
                <a:srgbClr val="20202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4BE827-9E8F-45EE-A4D1-7A6AFAF19332}" type="slidenum">
              <a:rPr lang="ja-JP" altLang="en-US" smtClean="0">
                <a:solidFill>
                  <a:srgbClr val="202020">
                    <a:tint val="75000"/>
                  </a:srgbClr>
                </a:solidFill>
              </a:rPr>
              <a:pPr/>
              <a:t>‹#›</a:t>
            </a:fld>
            <a:endParaRPr lang="ja-JP" altLang="en-US">
              <a:solidFill>
                <a:srgbClr val="20202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5095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9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21.jpe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22.pn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22.png"/><Relationship Id="rId5" Type="http://schemas.openxmlformats.org/officeDocument/2006/relationships/image" Target="../media/image30.jpeg"/><Relationship Id="rId4" Type="http://schemas.openxmlformats.org/officeDocument/2006/relationships/notesSlide" Target="../notesSlides/notesSlide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22.png"/><Relationship Id="rId5" Type="http://schemas.openxmlformats.org/officeDocument/2006/relationships/image" Target="../media/image32.jpeg"/><Relationship Id="rId4" Type="http://schemas.openxmlformats.org/officeDocument/2006/relationships/notesSlide" Target="../notesSlides/notesSlide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9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36.jpe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notesSlide" Target="../notesSlides/notesSlide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22.png"/><Relationship Id="rId5" Type="http://schemas.openxmlformats.org/officeDocument/2006/relationships/image" Target="../media/image37.jpeg"/><Relationship Id="rId4" Type="http://schemas.openxmlformats.org/officeDocument/2006/relationships/notesSlide" Target="../notesSlides/notesSlide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22.pn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22.png"/><Relationship Id="rId5" Type="http://schemas.openxmlformats.org/officeDocument/2006/relationships/image" Target="../media/image41.jpeg"/><Relationship Id="rId4" Type="http://schemas.openxmlformats.org/officeDocument/2006/relationships/image" Target="../media/image40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45.jpe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22.png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://www.microsoft.com/ja-jp/default.aspx" TargetMode="External"/><Relationship Id="rId13" Type="http://schemas.openxmlformats.org/officeDocument/2006/relationships/image" Target="../media/image9.png"/><Relationship Id="rId18" Type="http://schemas.openxmlformats.org/officeDocument/2006/relationships/hyperlink" Target="http://gihyo.jp/" TargetMode="External"/><Relationship Id="rId3" Type="http://schemas.openxmlformats.org/officeDocument/2006/relationships/image" Target="../media/image4.png"/><Relationship Id="rId21" Type="http://schemas.openxmlformats.org/officeDocument/2006/relationships/image" Target="../media/image13.png"/><Relationship Id="rId7" Type="http://schemas.openxmlformats.org/officeDocument/2006/relationships/image" Target="../media/image6.png"/><Relationship Id="rId12" Type="http://schemas.openxmlformats.org/officeDocument/2006/relationships/hyperlink" Target="http://japan.unity3d.com/" TargetMode="External"/><Relationship Id="rId17" Type="http://schemas.openxmlformats.org/officeDocument/2006/relationships/image" Target="../media/image11.png"/><Relationship Id="rId2" Type="http://schemas.openxmlformats.org/officeDocument/2006/relationships/hyperlink" Target="http://pronama.jp/" TargetMode="External"/><Relationship Id="rId16" Type="http://schemas.openxmlformats.org/officeDocument/2006/relationships/hyperlink" Target="http://dena.com/" TargetMode="External"/><Relationship Id="rId20" Type="http://schemas.openxmlformats.org/officeDocument/2006/relationships/hyperlink" Target="http://www.forest.impress.co.jp/" TargetMode="External"/><Relationship Id="rId1" Type="http://schemas.openxmlformats.org/officeDocument/2006/relationships/slideLayout" Target="../slideLayouts/slideLayout36.xml"/><Relationship Id="rId6" Type="http://schemas.openxmlformats.org/officeDocument/2006/relationships/hyperlink" Target="https://www.conoha.jp/" TargetMode="External"/><Relationship Id="rId11" Type="http://schemas.openxmlformats.org/officeDocument/2006/relationships/image" Target="../media/image8.png"/><Relationship Id="rId5" Type="http://schemas.openxmlformats.org/officeDocument/2006/relationships/image" Target="../media/image5.png"/><Relationship Id="rId15" Type="http://schemas.openxmlformats.org/officeDocument/2006/relationships/image" Target="../media/image10.png"/><Relationship Id="rId10" Type="http://schemas.openxmlformats.org/officeDocument/2006/relationships/hyperlink" Target="http://www.pocket-queries.co.jp/" TargetMode="External"/><Relationship Id="rId19" Type="http://schemas.openxmlformats.org/officeDocument/2006/relationships/image" Target="../media/image12.png"/><Relationship Id="rId4" Type="http://schemas.openxmlformats.org/officeDocument/2006/relationships/hyperlink" Target="http://cloud.gmo.jp/" TargetMode="External"/><Relationship Id="rId9" Type="http://schemas.openxmlformats.org/officeDocument/2006/relationships/image" Target="../media/image7.png"/><Relationship Id="rId14" Type="http://schemas.openxmlformats.org/officeDocument/2006/relationships/hyperlink" Target="http://zunko.jp/" TargetMode="Externa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7" Type="http://schemas.openxmlformats.org/officeDocument/2006/relationships/image" Target="../media/image22.png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14400" y="1628776"/>
            <a:ext cx="10363200" cy="1971676"/>
          </a:xfrm>
        </p:spPr>
        <p:txBody>
          <a:bodyPr>
            <a:normAutofit/>
          </a:bodyPr>
          <a:lstStyle/>
          <a:p>
            <a:r>
              <a:rPr lang="ja-JP" altLang="en-US" dirty="0" smtClean="0">
                <a:latin typeface="M+ 1c black" panose="020B0902020203020207" pitchFamily="50" charset="-128"/>
                <a:ea typeface="M+ 1c black" panose="020B0902020203020207" pitchFamily="50" charset="-128"/>
                <a:cs typeface="M+ 1c black" panose="020B0902020203020207" pitchFamily="50" charset="-128"/>
              </a:rPr>
              <a:t>プログラミング生放送勉強会 第</a:t>
            </a:r>
            <a:r>
              <a:rPr lang="en-US" altLang="ja-JP" dirty="0" smtClean="0">
                <a:latin typeface="M+ 1c black" panose="020B0902020203020207" pitchFamily="50" charset="-128"/>
                <a:ea typeface="M+ 1c black" panose="020B0902020203020207" pitchFamily="50" charset="-128"/>
                <a:cs typeface="M+ 1c black" panose="020B0902020203020207" pitchFamily="50" charset="-128"/>
              </a:rPr>
              <a:t>32</a:t>
            </a:r>
            <a:r>
              <a:rPr lang="ja-JP" altLang="en-US" dirty="0" smtClean="0"/>
              <a:t>回</a:t>
            </a:r>
            <a:r>
              <a:rPr lang="en-US" altLang="ja-JP" dirty="0" smtClean="0">
                <a:latin typeface="M+ 1c black" panose="020B0902020203020207" pitchFamily="50" charset="-128"/>
                <a:ea typeface="M+ 1c black" panose="020B0902020203020207" pitchFamily="50" charset="-128"/>
                <a:cs typeface="M+ 1c black" panose="020B0902020203020207" pitchFamily="50" charset="-128"/>
              </a:rPr>
              <a:t/>
            </a:r>
            <a:br>
              <a:rPr lang="en-US" altLang="ja-JP" dirty="0" smtClean="0">
                <a:latin typeface="M+ 1c black" panose="020B0902020203020207" pitchFamily="50" charset="-128"/>
                <a:ea typeface="M+ 1c black" panose="020B0902020203020207" pitchFamily="50" charset="-128"/>
                <a:cs typeface="M+ 1c black" panose="020B0902020203020207" pitchFamily="50" charset="-128"/>
              </a:rPr>
            </a:br>
            <a:r>
              <a:rPr lang="ja-JP" altLang="en-US" dirty="0" smtClean="0">
                <a:latin typeface="M+ 1c black" panose="020B0902020203020207" pitchFamily="50" charset="-128"/>
                <a:ea typeface="M+ 1c black" panose="020B0902020203020207" pitchFamily="50" charset="-128"/>
                <a:cs typeface="M+ 1c black" panose="020B0902020203020207" pitchFamily="50" charset="-128"/>
              </a:rPr>
              <a:t>＠</a:t>
            </a:r>
            <a:r>
              <a:rPr lang="en-US" altLang="ja-JP" dirty="0" smtClean="0">
                <a:latin typeface="M+ 1c black" panose="020B0902020203020207" pitchFamily="50" charset="-128"/>
                <a:ea typeface="M+ 1c black" panose="020B0902020203020207" pitchFamily="50" charset="-128"/>
                <a:cs typeface="M+ 1c black" panose="020B0902020203020207" pitchFamily="50" charset="-128"/>
              </a:rPr>
              <a:t>GMO Yours</a:t>
            </a:r>
            <a:endParaRPr lang="ja-JP" altLang="en-US" dirty="0">
              <a:latin typeface="M+ 1c black" panose="020B0902020203020207" pitchFamily="50" charset="-128"/>
              <a:ea typeface="M+ 1c black" panose="020B0902020203020207" pitchFamily="50" charset="-128"/>
              <a:cs typeface="M+ 1c black" panose="020B0902020203020207" pitchFamily="50" charset="-128"/>
            </a:endParaRP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ja-JP" dirty="0" smtClean="0">
                <a:solidFill>
                  <a:srgbClr val="3E4057"/>
                </a:solidFill>
                <a:latin typeface="M+ 1c black" panose="020B0902020203020207" pitchFamily="50" charset="-128"/>
                <a:ea typeface="M+ 1c black" panose="020B0902020203020207" pitchFamily="50" charset="-128"/>
                <a:cs typeface="M+ 1c black" panose="020B0902020203020207" pitchFamily="50" charset="-128"/>
              </a:rPr>
              <a:t>2014/12/20</a:t>
            </a:r>
            <a:endParaRPr lang="ja-JP" altLang="en-US" dirty="0">
              <a:solidFill>
                <a:srgbClr val="3E4057"/>
              </a:solidFill>
              <a:latin typeface="M+ 1c black" panose="020B0902020203020207" pitchFamily="50" charset="-128"/>
              <a:ea typeface="M+ 1c black" panose="020B0902020203020207" pitchFamily="50" charset="-128"/>
              <a:cs typeface="M+ 1c black" panose="020B0902020203020207" pitchFamily="50" charset="-128"/>
            </a:endParaRPr>
          </a:p>
        </p:txBody>
      </p:sp>
      <p:pic>
        <p:nvPicPr>
          <p:cNvPr id="18" name="図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0176" y="3717032"/>
            <a:ext cx="3999562" cy="2488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9265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875668" y="2644170"/>
            <a:ext cx="1044066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4800" dirty="0" smtClean="0">
                <a:solidFill>
                  <a:srgbClr val="3E4057"/>
                </a:solidFill>
                <a:latin typeface="M+ 1c black" panose="020B0902020203020207" pitchFamily="50" charset="-128"/>
                <a:ea typeface="M+ 1c black" panose="020B0902020203020207" pitchFamily="50" charset="-128"/>
                <a:cs typeface="M+ 1c black" panose="020B0902020203020207" pitchFamily="50" charset="-128"/>
              </a:rPr>
              <a:t>Web</a:t>
            </a:r>
            <a:r>
              <a:rPr lang="ja-JP" altLang="en-US" sz="4800" dirty="0" smtClean="0">
                <a:solidFill>
                  <a:srgbClr val="3E4057"/>
                </a:solidFill>
                <a:latin typeface="M+ 1c black" panose="020B0902020203020207" pitchFamily="50" charset="-128"/>
                <a:ea typeface="M+ 1c black" panose="020B0902020203020207" pitchFamily="50" charset="-128"/>
                <a:cs typeface="M+ 1c black" panose="020B0902020203020207" pitchFamily="50" charset="-128"/>
              </a:rPr>
              <a:t> の更新は</a:t>
            </a:r>
            <a:r>
              <a:rPr lang="en-US" altLang="ja-JP" sz="4800" dirty="0" smtClean="0">
                <a:solidFill>
                  <a:srgbClr val="3E4057"/>
                </a:solidFill>
                <a:latin typeface="M+ 1c black" panose="020B0902020203020207" pitchFamily="50" charset="-128"/>
                <a:ea typeface="M+ 1c black" panose="020B0902020203020207" pitchFamily="50" charset="-128"/>
                <a:cs typeface="M+ 1c black" panose="020B0902020203020207" pitchFamily="50" charset="-128"/>
              </a:rPr>
              <a:t/>
            </a:r>
            <a:br>
              <a:rPr lang="en-US" altLang="ja-JP" sz="4800" dirty="0" smtClean="0">
                <a:solidFill>
                  <a:srgbClr val="3E4057"/>
                </a:solidFill>
                <a:latin typeface="M+ 1c black" panose="020B0902020203020207" pitchFamily="50" charset="-128"/>
                <a:ea typeface="M+ 1c black" panose="020B0902020203020207" pitchFamily="50" charset="-128"/>
                <a:cs typeface="M+ 1c black" panose="020B0902020203020207" pitchFamily="50" charset="-128"/>
              </a:rPr>
            </a:br>
            <a:r>
              <a:rPr lang="ja-JP" altLang="en-US" sz="4800" dirty="0" smtClean="0">
                <a:solidFill>
                  <a:srgbClr val="3E4057"/>
                </a:solidFill>
                <a:latin typeface="M+ 1c black" panose="020B0902020203020207" pitchFamily="50" charset="-128"/>
                <a:ea typeface="M+ 1c black" panose="020B0902020203020207" pitchFamily="50" charset="-128"/>
                <a:cs typeface="M+ 1c black" panose="020B0902020203020207" pitchFamily="50" charset="-128"/>
              </a:rPr>
              <a:t>しばらくお待ちください</a:t>
            </a:r>
            <a:endParaRPr lang="ja-JP" altLang="en-US" sz="4800" dirty="0">
              <a:solidFill>
                <a:srgbClr val="3E4057"/>
              </a:solidFill>
              <a:latin typeface="M+ 1c black" panose="020B0902020203020207" pitchFamily="50" charset="-128"/>
              <a:ea typeface="M+ 1c black" panose="020B0902020203020207" pitchFamily="50" charset="-128"/>
              <a:cs typeface="M+ 1c black" panose="020B0902020203020207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556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 smtClean="0"/>
              <a:t>参加者皆さん受賞</a:t>
            </a:r>
            <a:endParaRPr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ja-JP" altLang="en-US" dirty="0" smtClean="0"/>
              <a:t>参加賞</a:t>
            </a:r>
            <a:endParaRPr lang="en-US" altLang="ja-JP" dirty="0" smtClean="0"/>
          </a:p>
          <a:p>
            <a:r>
              <a:rPr lang="ja-JP" altLang="en-US" dirty="0" smtClean="0"/>
              <a:t>キャラクターだいたいコンプリート賞</a:t>
            </a: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671018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 smtClean="0"/>
              <a:t>発表 </a:t>
            </a:r>
            <a:r>
              <a:rPr lang="en-US" altLang="ja-JP" dirty="0" smtClean="0"/>
              <a:t>&amp; </a:t>
            </a:r>
            <a:r>
              <a:rPr lang="ja-JP" altLang="en-US" dirty="0" smtClean="0"/>
              <a:t>表彰</a:t>
            </a:r>
            <a:endParaRPr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ja-JP" altLang="en-US" dirty="0" smtClean="0"/>
              <a:t>各キャラクターの賞</a:t>
            </a:r>
            <a:endParaRPr lang="en-US" altLang="ja-JP" dirty="0" smtClean="0"/>
          </a:p>
          <a:p>
            <a:pPr lvl="1"/>
            <a:r>
              <a:rPr lang="ja-JP" altLang="en-US" dirty="0"/>
              <a:t>美</a:t>
            </a:r>
            <a:r>
              <a:rPr lang="ja-JP" altLang="en-US" dirty="0" smtClean="0"/>
              <a:t>雲あんず・この</a:t>
            </a:r>
            <a:r>
              <a:rPr lang="ja-JP" altLang="en-US" dirty="0" err="1" smtClean="0"/>
              <a:t>は</a:t>
            </a:r>
            <a:endParaRPr lang="en-US" altLang="ja-JP" dirty="0" smtClean="0"/>
          </a:p>
          <a:p>
            <a:pPr lvl="1"/>
            <a:r>
              <a:rPr lang="ja-JP" altLang="en-US" dirty="0" smtClean="0"/>
              <a:t>プロ</a:t>
            </a:r>
            <a:r>
              <a:rPr lang="ja-JP" altLang="en-US" dirty="0"/>
              <a:t>生</a:t>
            </a:r>
            <a:r>
              <a:rPr lang="ja-JP" altLang="en-US" dirty="0" smtClean="0"/>
              <a:t>ちゃ</a:t>
            </a:r>
            <a:r>
              <a:rPr lang="ja-JP" altLang="en-US" dirty="0"/>
              <a:t>ん</a:t>
            </a:r>
            <a:endParaRPr lang="en-US" altLang="ja-JP" dirty="0" smtClean="0"/>
          </a:p>
          <a:p>
            <a:pPr lvl="1"/>
            <a:r>
              <a:rPr lang="ja-JP" altLang="en-US" dirty="0" smtClean="0"/>
              <a:t>クエリちゃん</a:t>
            </a:r>
            <a:endParaRPr lang="en-US" altLang="ja-JP" dirty="0" smtClean="0"/>
          </a:p>
          <a:p>
            <a:pPr lvl="1"/>
            <a:r>
              <a:rPr lang="ja-JP" altLang="en-US" dirty="0"/>
              <a:t>東北</a:t>
            </a:r>
            <a:r>
              <a:rPr lang="ja-JP" altLang="en-US" dirty="0" smtClean="0"/>
              <a:t>ずん</a:t>
            </a:r>
            <a:r>
              <a:rPr lang="ja-JP" altLang="en-US" dirty="0"/>
              <a:t>子</a:t>
            </a:r>
            <a:endParaRPr lang="en-US" altLang="ja-JP" dirty="0" smtClean="0"/>
          </a:p>
          <a:p>
            <a:pPr lvl="1"/>
            <a:r>
              <a:rPr lang="ja-JP" altLang="en-US" dirty="0" smtClean="0"/>
              <a:t>ハッカドール</a:t>
            </a:r>
            <a:r>
              <a:rPr lang="en-US" altLang="ja-JP" dirty="0"/>
              <a:t>1</a:t>
            </a:r>
            <a:r>
              <a:rPr lang="ja-JP" altLang="en-US" dirty="0" smtClean="0"/>
              <a:t>号</a:t>
            </a:r>
            <a:endParaRPr lang="en-US" altLang="ja-JP" dirty="0" smtClean="0"/>
          </a:p>
          <a:p>
            <a:r>
              <a:rPr lang="ja-JP" altLang="en-US" dirty="0" smtClean="0"/>
              <a:t>その</a:t>
            </a:r>
            <a:r>
              <a:rPr lang="ja-JP" altLang="en-US" dirty="0"/>
              <a:t>他</a:t>
            </a:r>
            <a:r>
              <a:rPr lang="ja-JP" altLang="en-US" dirty="0" smtClean="0"/>
              <a:t>の賞</a:t>
            </a:r>
            <a:endParaRPr lang="en-US" altLang="ja-JP" dirty="0" smtClean="0"/>
          </a:p>
          <a:p>
            <a:pPr lvl="1"/>
            <a:endParaRPr lang="en-US" altLang="ja-JP" dirty="0" smtClean="0"/>
          </a:p>
          <a:p>
            <a:pPr lvl="1"/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926696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356" y="0"/>
            <a:ext cx="97032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793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美雲</a:t>
            </a:r>
            <a:r>
              <a:rPr lang="ja-JP" altLang="en-US" dirty="0" smtClean="0"/>
              <a:t>あんず・この</a:t>
            </a:r>
            <a:r>
              <a:rPr lang="ja-JP" altLang="en-US" dirty="0" err="1" smtClean="0"/>
              <a:t>は</a:t>
            </a:r>
            <a:r>
              <a:rPr lang="ja-JP" altLang="en-US" dirty="0" smtClean="0"/>
              <a:t>賞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ja-JP" altLang="en-US" sz="2800" dirty="0"/>
              <a:t>みくも</a:t>
            </a:r>
            <a:r>
              <a:rPr lang="ja-JP" altLang="en-US" sz="2800" dirty="0" smtClean="0"/>
              <a:t>賞： みくもバースト！</a:t>
            </a:r>
            <a:r>
              <a:rPr lang="ja-JP" altLang="en-US" sz="2400" dirty="0" smtClean="0"/>
              <a:t>（</a:t>
            </a:r>
            <a:r>
              <a:rPr lang="en-US" altLang="ja-JP" sz="2400" dirty="0" smtClean="0"/>
              <a:t>yuukiar.co </a:t>
            </a:r>
            <a:r>
              <a:rPr lang="ja-JP" altLang="en-US" sz="2400" dirty="0" smtClean="0"/>
              <a:t>さん）</a:t>
            </a:r>
            <a:endParaRPr lang="en-US" altLang="ja-JP" sz="2800" dirty="0" smtClean="0"/>
          </a:p>
          <a:p>
            <a:r>
              <a:rPr lang="ja-JP" altLang="en-US" sz="2800" dirty="0" smtClean="0"/>
              <a:t>あんず賞： ３</a:t>
            </a:r>
            <a:r>
              <a:rPr lang="en-US" altLang="ja-JP" sz="2800" dirty="0" smtClean="0"/>
              <a:t>D</a:t>
            </a:r>
            <a:r>
              <a:rPr lang="ja-JP" altLang="en-US" sz="2800" dirty="0"/>
              <a:t> 美雲あんずちゃん</a:t>
            </a:r>
            <a:r>
              <a:rPr lang="ja-JP" altLang="en-US" sz="2400" dirty="0"/>
              <a:t>（林田宗</a:t>
            </a:r>
            <a:r>
              <a:rPr lang="ja-JP" altLang="en-US" sz="2400" dirty="0" smtClean="0"/>
              <a:t>篤さん）</a:t>
            </a:r>
            <a:endParaRPr lang="en-US" altLang="ja-JP" sz="2800" dirty="0" smtClean="0"/>
          </a:p>
          <a:p>
            <a:r>
              <a:rPr lang="ja-JP" altLang="en-US" sz="2800" dirty="0" smtClean="0"/>
              <a:t>この</a:t>
            </a:r>
            <a:r>
              <a:rPr lang="ja-JP" altLang="en-US" sz="2800" dirty="0" err="1" smtClean="0"/>
              <a:t>は</a:t>
            </a:r>
            <a:r>
              <a:rPr lang="ja-JP" altLang="en-US" sz="2800" dirty="0" smtClean="0"/>
              <a:t>賞： このはのかさ予報 </a:t>
            </a:r>
            <a:r>
              <a:rPr lang="en-US" altLang="ja-JP" sz="2400" dirty="0" smtClean="0"/>
              <a:t>(</a:t>
            </a:r>
            <a:r>
              <a:rPr lang="en-US" altLang="ja-JP" sz="2400" dirty="0" err="1" smtClean="0"/>
              <a:t>kawauchi</a:t>
            </a:r>
            <a:r>
              <a:rPr lang="ja-JP" altLang="en-US" sz="2400" dirty="0" err="1" smtClean="0"/>
              <a:t>さん</a:t>
            </a:r>
            <a:r>
              <a:rPr lang="en-US" altLang="ja-JP" sz="2400" dirty="0" smtClean="0"/>
              <a:t>)</a:t>
            </a:r>
            <a:endParaRPr lang="en-US" altLang="ja-JP" sz="2800" dirty="0" smtClean="0"/>
          </a:p>
          <a:p>
            <a:r>
              <a:rPr lang="en-US" altLang="ja-JP" sz="2800" dirty="0" err="1" smtClean="0"/>
              <a:t>ConoHa</a:t>
            </a:r>
            <a:r>
              <a:rPr lang="en-US" altLang="ja-JP" sz="2800" dirty="0" smtClean="0"/>
              <a:t> </a:t>
            </a:r>
            <a:r>
              <a:rPr lang="en-US" altLang="ja-JP" sz="2800" dirty="0" err="1"/>
              <a:t>byGMO</a:t>
            </a:r>
            <a:r>
              <a:rPr lang="ja-JP" altLang="en-US" sz="2800" dirty="0" smtClean="0"/>
              <a:t>賞</a:t>
            </a:r>
            <a:r>
              <a:rPr lang="ja-JP" altLang="en-US" sz="2800" dirty="0"/>
              <a:t>：</a:t>
            </a:r>
            <a:r>
              <a:rPr lang="ja-JP" altLang="en-US" sz="2800" dirty="0" smtClean="0"/>
              <a:t> みくもファンクラブ </a:t>
            </a:r>
            <a:r>
              <a:rPr lang="en-US" altLang="ja-JP" sz="2400" dirty="0" smtClean="0"/>
              <a:t>(</a:t>
            </a:r>
            <a:r>
              <a:rPr lang="en-US" altLang="ja-JP" sz="2400" dirty="0" err="1" smtClean="0"/>
              <a:t>ABCanG</a:t>
            </a:r>
            <a:r>
              <a:rPr lang="ja-JP" altLang="en-US" sz="2400" dirty="0" err="1" smtClean="0"/>
              <a:t>さん</a:t>
            </a:r>
            <a:r>
              <a:rPr lang="en-US" altLang="ja-JP" sz="2400" dirty="0" smtClean="0"/>
              <a:t>)</a:t>
            </a:r>
          </a:p>
          <a:p>
            <a:r>
              <a:rPr kumimoji="1" lang="en-US" altLang="ja-JP" sz="3200" dirty="0" smtClean="0"/>
              <a:t>+α</a:t>
            </a:r>
            <a:endParaRPr kumimoji="1" lang="ja-JP" altLang="en-US" sz="3200" dirty="0"/>
          </a:p>
        </p:txBody>
      </p:sp>
      <p:pic>
        <p:nvPicPr>
          <p:cNvPr id="4098" name="Picture 2" descr="http://pronama.github.io/mascot-apps-contest/2014/images/works/13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408" y="4230960"/>
            <a:ext cx="24384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://pronama.github.io/mascot-apps-contest/2014/images/works/065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3616" y="4230960"/>
            <a:ext cx="24384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://pronama.github.io/mascot-apps-contest/2014/images/works/044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9824" y="4230960"/>
            <a:ext cx="24384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http://pronama.github.io/mascot-apps-contest/2014/images/works/051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6032" y="4230960"/>
            <a:ext cx="24384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kei_voice_032_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2864752" y="776063"/>
            <a:ext cx="487363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6729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1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みくも</a:t>
            </a:r>
            <a:r>
              <a:rPr lang="ja-JP" altLang="en-US" dirty="0" smtClean="0"/>
              <a:t>バースト！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pic>
        <p:nvPicPr>
          <p:cNvPr id="5122" name="Picture 2" descr="http://pronama.github.io/mascot-apps-contest/2014/images/works/134_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1350" y="1598194"/>
            <a:ext cx="2956051" cy="5257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://pronama.github.io/mascot-apps-contest/2014/images/works/134_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7975" y="1601526"/>
            <a:ext cx="2956051" cy="5257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://pronama.github.io/mascot-apps-contest/2014/images/works/134_4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4600" y="1598193"/>
            <a:ext cx="2956051" cy="5257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1426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6384" y="-1107504"/>
            <a:ext cx="7519232" cy="9568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655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プロ生ちゃん賞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ja-JP" altLang="en-US" dirty="0"/>
              <a:t>はぴりま！プロ生ちゃん版</a:t>
            </a:r>
            <a:r>
              <a:rPr lang="ja-JP" altLang="en-US" dirty="0" smtClean="0"/>
              <a:t>！</a:t>
            </a:r>
            <a:r>
              <a:rPr lang="ja-JP" altLang="en-US" sz="3200" dirty="0" smtClean="0"/>
              <a:t>（チームは</a:t>
            </a:r>
            <a:r>
              <a:rPr lang="ja-JP" altLang="en-US" sz="3200" dirty="0" err="1" smtClean="0"/>
              <a:t>ぴりま</a:t>
            </a:r>
            <a:r>
              <a:rPr lang="ja-JP" altLang="en-US" sz="3200" dirty="0" smtClean="0"/>
              <a:t>）</a:t>
            </a:r>
            <a:endParaRPr lang="en-US" altLang="ja-JP" sz="3200" dirty="0" smtClean="0"/>
          </a:p>
          <a:p>
            <a:r>
              <a:rPr lang="ja-JP" altLang="en-US" dirty="0"/>
              <a:t>デバッグパニック！！</a:t>
            </a:r>
            <a:r>
              <a:rPr lang="ja-JP" altLang="en-US" sz="3200" dirty="0"/>
              <a:t>（冨田</a:t>
            </a:r>
            <a:r>
              <a:rPr lang="ja-JP" altLang="en-US" sz="3200" dirty="0" smtClean="0"/>
              <a:t>誉人さん）</a:t>
            </a:r>
            <a:endParaRPr lang="en-US" altLang="ja-JP" sz="3200" dirty="0" smtClean="0"/>
          </a:p>
          <a:p>
            <a:endParaRPr kumimoji="1" lang="ja-JP" altLang="en-US" sz="3200" dirty="0"/>
          </a:p>
        </p:txBody>
      </p:sp>
      <p:pic>
        <p:nvPicPr>
          <p:cNvPr id="6148" name="Picture 4" descr="http://pronama.github.io/mascot-apps-contest/2014/images/works/04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7768" y="3212976"/>
            <a:ext cx="3203575" cy="3203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http://pronama.github.io/mascot-apps-contest/2014/images/works/09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888" y="3212976"/>
            <a:ext cx="3203575" cy="3203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kei_voice_031_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35013" y="862013"/>
            <a:ext cx="487363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9397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3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3672" y="44624"/>
            <a:ext cx="6480720" cy="13947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363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クエリちゃん賞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ja-JP" altLang="en-US" dirty="0" smtClean="0"/>
              <a:t>クエリちゃん</a:t>
            </a:r>
            <a:r>
              <a:rPr lang="ja-JP" altLang="en-US" dirty="0"/>
              <a:t>大賞</a:t>
            </a:r>
            <a:r>
              <a:rPr lang="ja-JP" altLang="en-US" dirty="0" smtClean="0"/>
              <a:t>：</a:t>
            </a:r>
            <a:endParaRPr lang="en-US" altLang="ja-JP" dirty="0" smtClean="0"/>
          </a:p>
          <a:p>
            <a:pPr lvl="1"/>
            <a:r>
              <a:rPr lang="ja-JP" altLang="en-US" dirty="0" smtClean="0"/>
              <a:t>クエリ</a:t>
            </a:r>
            <a:r>
              <a:rPr lang="ja-JP" altLang="en-US" dirty="0"/>
              <a:t>ちゃん</a:t>
            </a:r>
            <a:r>
              <a:rPr lang="en-US" altLang="ja-JP" dirty="0" smtClean="0"/>
              <a:t>360VR</a:t>
            </a:r>
            <a:r>
              <a:rPr lang="ja-JP" altLang="en-US" sz="3200" dirty="0" smtClean="0"/>
              <a:t>（</a:t>
            </a:r>
            <a:r>
              <a:rPr lang="en-US" altLang="ja-JP" sz="3200" dirty="0" err="1" smtClean="0"/>
              <a:t>wakasoftware</a:t>
            </a:r>
            <a:r>
              <a:rPr lang="ja-JP" altLang="en-US" sz="3200" dirty="0" smtClean="0"/>
              <a:t>さん）</a:t>
            </a:r>
            <a:endParaRPr kumimoji="1" lang="en-US" altLang="ja-JP" dirty="0" smtClean="0"/>
          </a:p>
          <a:p>
            <a:r>
              <a:rPr kumimoji="1" lang="ja-JP" altLang="en-US" dirty="0" smtClean="0"/>
              <a:t>クエリちゃんメイン賞：</a:t>
            </a:r>
            <a:endParaRPr kumimoji="1" lang="en-US" altLang="ja-JP" dirty="0" smtClean="0"/>
          </a:p>
          <a:p>
            <a:pPr lvl="1"/>
            <a:r>
              <a:rPr lang="ja-JP" altLang="en-US" dirty="0" smtClean="0"/>
              <a:t>クエリちゃんがメインの作品</a:t>
            </a:r>
            <a:endParaRPr lang="en-US" altLang="ja-JP" dirty="0" smtClean="0"/>
          </a:p>
          <a:p>
            <a:r>
              <a:rPr kumimoji="1" lang="ja-JP" altLang="en-US" dirty="0"/>
              <a:t>クエリ</a:t>
            </a:r>
            <a:r>
              <a:rPr kumimoji="1" lang="ja-JP" altLang="en-US" dirty="0" smtClean="0"/>
              <a:t>ちゃん登場賞</a:t>
            </a:r>
            <a:endParaRPr kumimoji="1" lang="en-US" altLang="ja-JP" dirty="0" smtClean="0"/>
          </a:p>
          <a:p>
            <a:pPr lvl="1"/>
            <a:r>
              <a:rPr lang="ja-JP" altLang="en-US" dirty="0"/>
              <a:t>クエリ</a:t>
            </a:r>
            <a:r>
              <a:rPr lang="ja-JP" altLang="en-US" dirty="0" smtClean="0"/>
              <a:t>ちゃんが登場している作品</a:t>
            </a:r>
            <a:endParaRPr kumimoji="1" lang="ja-JP" altLang="en-US" dirty="0"/>
          </a:p>
        </p:txBody>
      </p:sp>
      <p:pic>
        <p:nvPicPr>
          <p:cNvPr id="7170" name="Picture 2" descr="http://pronama.github.io/mascot-apps-contest/2014/images/works/056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4272" y="3059459"/>
            <a:ext cx="3023841" cy="3023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kei_voice_013_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32792" y="602457"/>
            <a:ext cx="487363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785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lhpi9a.by3301.livefilestore.com/y2pClT9Yc7an9EQ244KSDVMfCx1ETnnc5Ely3q-6NBhK_YSt7kdTi7fCEuJUIOOdXoFIZSEDAd01zJNAYEEJYfzDASmywClUnxaLIhn2e9VoJ4/mascot-apps-contest-logo.png?psid=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483" y="2642085"/>
            <a:ext cx="10913034" cy="1573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図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7048" y="0"/>
            <a:ext cx="683790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0570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://zunko.jp/sozai/zunkot/a1zunko05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5600" y="-603448"/>
            <a:ext cx="7543800" cy="12258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4217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東北ずん子賞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ja-JP" altLang="en-US" dirty="0"/>
              <a:t>ずん子</a:t>
            </a:r>
            <a:r>
              <a:rPr lang="en-US" altLang="ja-JP" dirty="0"/>
              <a:t>on</a:t>
            </a:r>
            <a:r>
              <a:rPr lang="ja-JP" altLang="en-US" dirty="0"/>
              <a:t>伺</a:t>
            </a:r>
            <a:r>
              <a:rPr lang="ja-JP" altLang="en-US" dirty="0" smtClean="0"/>
              <a:t>か</a:t>
            </a:r>
            <a:r>
              <a:rPr lang="ja-JP" altLang="en-US" sz="3200" dirty="0" smtClean="0"/>
              <a:t> </a:t>
            </a:r>
            <a:r>
              <a:rPr lang="en-US" altLang="ja-JP" sz="3200" dirty="0" smtClean="0"/>
              <a:t>(</a:t>
            </a:r>
            <a:r>
              <a:rPr lang="ja-JP" altLang="en-US" sz="3200" dirty="0"/>
              <a:t>奈良阪某</a:t>
            </a:r>
            <a:r>
              <a:rPr lang="en-US" altLang="ja-JP" sz="3200" dirty="0"/>
              <a:t>@</a:t>
            </a:r>
            <a:r>
              <a:rPr lang="ja-JP" altLang="en-US" sz="3200" dirty="0"/>
              <a:t>如何か開発チーム</a:t>
            </a:r>
            <a:r>
              <a:rPr lang="en-US" altLang="ja-JP" sz="3200" dirty="0" smtClean="0"/>
              <a:t>)</a:t>
            </a:r>
            <a:endParaRPr kumimoji="1" lang="ja-JP" altLang="en-US" sz="3200" dirty="0"/>
          </a:p>
        </p:txBody>
      </p:sp>
      <p:pic>
        <p:nvPicPr>
          <p:cNvPr id="8196" name="Picture 4" descr="http://pronama.github.io/mascot-apps-contest/2014/images/works/163_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472" y="3134682"/>
            <a:ext cx="11391056" cy="2958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kei_voice_031_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35013" y="925414"/>
            <a:ext cx="487363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1074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3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8176" y="-315416"/>
            <a:ext cx="4658063" cy="7173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0581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ハッカドール賞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ja-JP" altLang="en-US" dirty="0"/>
              <a:t>発火</a:t>
            </a:r>
            <a:r>
              <a:rPr lang="ja-JP" altLang="en-US" dirty="0" smtClean="0"/>
              <a:t>フォール</a:t>
            </a:r>
            <a:r>
              <a:rPr lang="ja-JP" altLang="en-US" sz="3200" dirty="0" smtClean="0"/>
              <a:t>（</a:t>
            </a:r>
            <a:r>
              <a:rPr lang="en-US" altLang="ja-JP" sz="3200" dirty="0"/>
              <a:t>Ru/</a:t>
            </a:r>
            <a:r>
              <a:rPr lang="ja-JP" altLang="en-US" sz="3200" dirty="0"/>
              <a:t>むっく</a:t>
            </a:r>
            <a:r>
              <a:rPr lang="en-US" altLang="ja-JP" sz="3200" dirty="0" smtClean="0"/>
              <a:t>Ru</a:t>
            </a:r>
            <a:r>
              <a:rPr lang="ja-JP" altLang="en-US" sz="3200" dirty="0" smtClean="0"/>
              <a:t>さん）</a:t>
            </a:r>
            <a:endParaRPr lang="en-US" altLang="ja-JP" dirty="0" smtClean="0"/>
          </a:p>
          <a:p>
            <a:r>
              <a:rPr lang="ja-JP" altLang="en-US" dirty="0"/>
              <a:t>ハッカ</a:t>
            </a:r>
            <a:r>
              <a:rPr lang="ja-JP" altLang="en-US" dirty="0" err="1"/>
              <a:t>あた</a:t>
            </a:r>
            <a:r>
              <a:rPr lang="ja-JP" altLang="en-US" dirty="0"/>
              <a:t>～</a:t>
            </a:r>
            <a:r>
              <a:rPr lang="ja-JP" altLang="en-US" dirty="0" err="1" smtClean="0"/>
              <a:t>っく</a:t>
            </a:r>
            <a:r>
              <a:rPr lang="ja-JP" altLang="en-US" sz="3200" dirty="0" smtClean="0"/>
              <a:t>（</a:t>
            </a:r>
            <a:r>
              <a:rPr lang="en-US" altLang="ja-JP" sz="3200" dirty="0" err="1" smtClean="0"/>
              <a:t>H.Holon</a:t>
            </a:r>
            <a:r>
              <a:rPr lang="ja-JP" altLang="en-US" sz="3200" dirty="0" smtClean="0"/>
              <a:t>さん）</a:t>
            </a:r>
            <a:endParaRPr lang="en-US" altLang="ja-JP" sz="3200" dirty="0" smtClean="0"/>
          </a:p>
          <a:p>
            <a:r>
              <a:rPr lang="ja-JP" altLang="en-US" dirty="0"/>
              <a:t>ハッカドールのパズル</a:t>
            </a:r>
            <a:r>
              <a:rPr lang="ja-JP" altLang="en-US" dirty="0" smtClean="0"/>
              <a:t>対戦</a:t>
            </a:r>
            <a:r>
              <a:rPr lang="ja-JP" altLang="en-US" sz="3200" dirty="0" smtClean="0"/>
              <a:t>（</a:t>
            </a:r>
            <a:r>
              <a:rPr lang="en-US" altLang="ja-JP" sz="3200" dirty="0" err="1" smtClean="0"/>
              <a:t>dera</a:t>
            </a:r>
            <a:r>
              <a:rPr lang="ja-JP" altLang="en-US" sz="3200" dirty="0" smtClean="0"/>
              <a:t>さん）</a:t>
            </a:r>
            <a:endParaRPr kumimoji="1" lang="ja-JP" altLang="en-US" sz="3600" dirty="0"/>
          </a:p>
        </p:txBody>
      </p:sp>
      <p:pic>
        <p:nvPicPr>
          <p:cNvPr id="9218" name="Picture 2" descr="http://pronama.github.io/mascot-apps-contest/2014/images/works/11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1447" y="3863182"/>
            <a:ext cx="2799364" cy="2799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http://pronama.github.io/mascot-apps-contest/2014/images/works/099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67" y="3863182"/>
            <a:ext cx="2799364" cy="2799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http://pronama.github.io/mascot-apps-contest/2014/images/works/058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888" y="3863182"/>
            <a:ext cx="2799364" cy="2799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kei_voice_032_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2864752" y="776063"/>
            <a:ext cx="487363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4941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1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その他の賞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ja-JP" altLang="en-US" dirty="0" smtClean="0"/>
              <a:t>非アプリ部門</a:t>
            </a:r>
            <a:endParaRPr kumimoji="1" lang="en-US" altLang="ja-JP" dirty="0" smtClean="0"/>
          </a:p>
          <a:p>
            <a:pPr lvl="1"/>
            <a:r>
              <a:rPr kumimoji="1" lang="ja-JP" altLang="en-US" dirty="0" smtClean="0"/>
              <a:t>テーマ賞</a:t>
            </a:r>
            <a:endParaRPr kumimoji="1" lang="en-US" altLang="ja-JP" dirty="0" smtClean="0"/>
          </a:p>
          <a:p>
            <a:pPr lvl="1"/>
            <a:r>
              <a:rPr lang="ja-JP" altLang="en-US" dirty="0" smtClean="0"/>
              <a:t>キャラクター賞</a:t>
            </a:r>
            <a:endParaRPr lang="en-US" altLang="ja-JP" dirty="0" smtClean="0"/>
          </a:p>
          <a:p>
            <a:r>
              <a:rPr kumimoji="1" lang="ja-JP" altLang="en-US" dirty="0" smtClean="0"/>
              <a:t>大沖賞</a:t>
            </a:r>
            <a:endParaRPr kumimoji="1" lang="en-US" altLang="ja-JP" dirty="0" smtClean="0"/>
          </a:p>
          <a:p>
            <a:r>
              <a:rPr lang="ja-JP" altLang="en-US" dirty="0" err="1" smtClean="0"/>
              <a:t>だるや</a:t>
            </a:r>
            <a:r>
              <a:rPr lang="ja-JP" altLang="en-US" dirty="0" smtClean="0"/>
              <a:t>なぎ賞</a:t>
            </a:r>
            <a:endParaRPr lang="en-US" altLang="ja-JP" dirty="0" smtClean="0"/>
          </a:p>
          <a:p>
            <a:r>
              <a:rPr kumimoji="1" lang="ja-JP" altLang="en-US" dirty="0"/>
              <a:t>特別賞</a:t>
            </a:r>
          </a:p>
        </p:txBody>
      </p:sp>
    </p:spTree>
    <p:extLst>
      <p:ext uri="{BB962C8B-B14F-4D97-AF65-F5344CB8AC3E}">
        <p14:creationId xmlns:p14="http://schemas.microsoft.com/office/powerpoint/2010/main" val="121364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テーマ賞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ja-JP" altLang="en-US" dirty="0"/>
              <a:t>横スクロールゲーム風年</a:t>
            </a:r>
            <a:r>
              <a:rPr lang="ja-JP" altLang="en-US" dirty="0" smtClean="0"/>
              <a:t>賀状</a:t>
            </a:r>
            <a:r>
              <a:rPr lang="ja-JP" altLang="en-US" sz="3600" dirty="0" smtClean="0"/>
              <a:t>（さやさん）</a:t>
            </a:r>
            <a:endParaRPr kumimoji="1" lang="ja-JP" altLang="en-US" dirty="0"/>
          </a:p>
        </p:txBody>
      </p:sp>
      <p:pic>
        <p:nvPicPr>
          <p:cNvPr id="11266" name="Picture 2" descr="http://pronama.github.io/mascot-apps-contest/2014/images/works/125_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889" y="2469443"/>
            <a:ext cx="6264199" cy="4223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kei_voice_013_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32792" y="602457"/>
            <a:ext cx="487363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634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キャラクター賞</a:t>
            </a:r>
            <a:endParaRPr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ja-JP" altLang="en-US" sz="3600" dirty="0" smtClean="0"/>
              <a:t>マスコットアプリ文化祭なタッチカバー</a:t>
            </a:r>
            <a:r>
              <a:rPr lang="en-US" altLang="ja-JP" sz="3600" dirty="0" smtClean="0"/>
              <a:t/>
            </a:r>
            <a:br>
              <a:rPr lang="en-US" altLang="ja-JP" sz="3600" dirty="0" smtClean="0"/>
            </a:br>
            <a:r>
              <a:rPr lang="ja-JP" altLang="en-US" sz="3200" dirty="0" smtClean="0"/>
              <a:t>（下古川さん）</a:t>
            </a:r>
            <a:endParaRPr lang="en-US" altLang="ja-JP" sz="3200" dirty="0" smtClean="0"/>
          </a:p>
          <a:p>
            <a:r>
              <a:rPr lang="ja-JP" altLang="en-US" sz="3600" dirty="0" smtClean="0"/>
              <a:t>マスコットアプリ文化祭</a:t>
            </a:r>
            <a:r>
              <a:rPr lang="en-US" altLang="ja-JP" sz="3600" dirty="0" smtClean="0"/>
              <a:t>2014</a:t>
            </a:r>
            <a:r>
              <a:rPr lang="ja-JP" altLang="en-US" sz="3600" dirty="0" err="1" smtClean="0"/>
              <a:t>を紹</a:t>
            </a:r>
            <a:r>
              <a:rPr lang="ja-JP" altLang="en-US" sz="3600" dirty="0" smtClean="0"/>
              <a:t>介するよ！</a:t>
            </a:r>
            <a:r>
              <a:rPr lang="ja-JP" altLang="en-US" sz="3200" dirty="0" smtClean="0"/>
              <a:t>（おーぼんさん）</a:t>
            </a:r>
            <a:endParaRPr lang="ja-JP" altLang="en-US" sz="3200" dirty="0"/>
          </a:p>
        </p:txBody>
      </p:sp>
      <p:pic>
        <p:nvPicPr>
          <p:cNvPr id="12290" name="Picture 2" descr="http://pronama.github.io/mascot-apps-contest/2014/images/works/12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7808" y="3573016"/>
            <a:ext cx="3052800" cy="30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http://pronama.github.io/mascot-apps-contest/2014/images/works/034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4646" y="3575946"/>
            <a:ext cx="3052800" cy="30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kei_voice_02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661988" y="35179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4747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大沖賞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ja-JP" altLang="en-US" sz="3600" dirty="0"/>
              <a:t>進捗を見守るプロ生</a:t>
            </a:r>
            <a:r>
              <a:rPr lang="ja-JP" altLang="en-US" sz="3600" dirty="0" smtClean="0"/>
              <a:t>ちゃん</a:t>
            </a:r>
            <a:r>
              <a:rPr lang="ja-JP" altLang="en-US" sz="3200" dirty="0" smtClean="0"/>
              <a:t>（めむくろさん）</a:t>
            </a:r>
            <a:endParaRPr lang="en-US" altLang="ja-JP" sz="3200" dirty="0" smtClean="0"/>
          </a:p>
          <a:p>
            <a:r>
              <a:rPr lang="en-US" altLang="ja-JP" sz="3600" dirty="0"/>
              <a:t>Kinect v2</a:t>
            </a:r>
            <a:r>
              <a:rPr lang="ja-JP" altLang="ja-JP" sz="3600" dirty="0"/>
              <a:t>でマスコットになる</a:t>
            </a:r>
            <a:r>
              <a:rPr lang="ja-JP" altLang="ja-JP" sz="3600" dirty="0" smtClean="0"/>
              <a:t>やつ</a:t>
            </a:r>
            <a:r>
              <a:rPr lang="ja-JP" altLang="en-US" sz="3200" dirty="0" smtClean="0"/>
              <a:t>（</a:t>
            </a:r>
            <a:r>
              <a:rPr lang="en-US" altLang="ja-JP" sz="3200" dirty="0" err="1" smtClean="0"/>
              <a:t>Buu</a:t>
            </a:r>
            <a:r>
              <a:rPr lang="ja-JP" altLang="en-US" sz="3200" dirty="0" smtClean="0"/>
              <a:t>さん）</a:t>
            </a:r>
            <a:endParaRPr kumimoji="1" lang="ja-JP" altLang="en-US" sz="3200" dirty="0"/>
          </a:p>
        </p:txBody>
      </p:sp>
      <p:pic>
        <p:nvPicPr>
          <p:cNvPr id="13314" name="Picture 2" descr="http://pronama.github.io/mascot-apps-contest/2014/images/works/040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473" y="3140968"/>
            <a:ext cx="3053459" cy="3053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http://pronama.github.io/mascot-apps-contest/2014/images/works/149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7768" y="3141627"/>
            <a:ext cx="3052800" cy="30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kei_voice_032_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864752" y="776063"/>
            <a:ext cx="487363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034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1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だるやなぎ賞</a:t>
            </a:r>
            <a:endParaRPr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ja-JP" altLang="en-US" sz="3200" dirty="0" smtClean="0"/>
              <a:t>ニコニ立体ちゃんのデスクトップマスコット</a:t>
            </a:r>
            <a:r>
              <a:rPr lang="en-US" altLang="ja-JP" sz="3200" dirty="0" smtClean="0"/>
              <a:t/>
            </a:r>
            <a:br>
              <a:rPr lang="en-US" altLang="ja-JP" sz="3200" dirty="0" smtClean="0"/>
            </a:br>
            <a:r>
              <a:rPr lang="ja-JP" altLang="en-US" sz="2800" dirty="0" smtClean="0"/>
              <a:t>（</a:t>
            </a:r>
            <a:r>
              <a:rPr lang="en-US" altLang="ja-JP" sz="2800" dirty="0" err="1" smtClean="0"/>
              <a:t>yodaka</a:t>
            </a:r>
            <a:r>
              <a:rPr lang="ja-JP" altLang="en-US" sz="2800" dirty="0" smtClean="0"/>
              <a:t>さん）</a:t>
            </a:r>
            <a:endParaRPr lang="ja-JP" altLang="en-US" sz="3200" dirty="0" smtClean="0"/>
          </a:p>
          <a:p>
            <a:r>
              <a:rPr lang="ja-JP" altLang="en-US" sz="3200" dirty="0" smtClean="0"/>
              <a:t>脱出迷路</a:t>
            </a:r>
            <a:r>
              <a:rPr lang="ja-JP" altLang="en-US" sz="2800" dirty="0" smtClean="0"/>
              <a:t>（</a:t>
            </a:r>
            <a:r>
              <a:rPr lang="en-US" altLang="ja-JP" sz="2800" dirty="0" smtClean="0"/>
              <a:t>TKTK360</a:t>
            </a:r>
            <a:r>
              <a:rPr lang="ja-JP" altLang="en-US" sz="2800" dirty="0" smtClean="0"/>
              <a:t>さん）</a:t>
            </a:r>
            <a:endParaRPr lang="en-US" altLang="ja-JP" sz="2800" dirty="0" smtClean="0"/>
          </a:p>
          <a:p>
            <a:r>
              <a:rPr lang="ja-JP" altLang="en-US" sz="3200" dirty="0" smtClean="0"/>
              <a:t>キー入力練習ソフト</a:t>
            </a:r>
            <a:r>
              <a:rPr lang="ja-JP" altLang="en-US" sz="2800" dirty="0" smtClean="0"/>
              <a:t>（めむくろさん）</a:t>
            </a:r>
            <a:endParaRPr lang="en-US" altLang="ja-JP" sz="2800" dirty="0" smtClean="0"/>
          </a:p>
          <a:p>
            <a:r>
              <a:rPr lang="ja-JP" altLang="en-US" sz="3200" dirty="0" err="1" smtClean="0"/>
              <a:t>ゆにらいぶ</a:t>
            </a:r>
            <a:r>
              <a:rPr lang="ja-JP" altLang="en-US" sz="3200" dirty="0" smtClean="0"/>
              <a:t>！ </a:t>
            </a:r>
            <a:r>
              <a:rPr lang="en-US" altLang="ja-JP" sz="3200" dirty="0" smtClean="0"/>
              <a:t>for </a:t>
            </a:r>
            <a:r>
              <a:rPr lang="en-US" altLang="ja-JP" sz="3200" dirty="0" err="1" smtClean="0"/>
              <a:t>UnityChan</a:t>
            </a:r>
            <a:r>
              <a:rPr lang="ja-JP" altLang="en-US" sz="2800" dirty="0" smtClean="0"/>
              <a:t>（青木そらす</a:t>
            </a:r>
            <a:r>
              <a:rPr lang="ja-JP" altLang="en-US" sz="2800" dirty="0" err="1" smtClean="0"/>
              <a:t>さん</a:t>
            </a:r>
            <a:r>
              <a:rPr lang="ja-JP" altLang="en-US" sz="2800" dirty="0" smtClean="0"/>
              <a:t>）</a:t>
            </a:r>
            <a:endParaRPr lang="en-US" altLang="ja-JP" sz="2800" dirty="0" smtClean="0"/>
          </a:p>
        </p:txBody>
      </p:sp>
      <p:pic>
        <p:nvPicPr>
          <p:cNvPr id="14338" name="Picture 2" descr="http://pronama.github.io/mascot-apps-contest/2014/images/works/01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4419600"/>
            <a:ext cx="24384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http://pronama.github.io/mascot-apps-contest/2014/images/works/045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5680" y="4447051"/>
            <a:ext cx="24384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2" name="Picture 6" descr="http://pronama.github.io/mascot-apps-contest/2014/images/works/053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1760" y="4419600"/>
            <a:ext cx="24384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4" name="Picture 8" descr="http://pronama.github.io/mascot-apps-contest/2014/images/works/063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7840" y="4417111"/>
            <a:ext cx="24384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kei_voice_031_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735013" y="925414"/>
            <a:ext cx="487363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5570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3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特別賞</a:t>
            </a:r>
            <a:r>
              <a:rPr kumimoji="1" lang="en-US" altLang="ja-JP" dirty="0" smtClean="0"/>
              <a:t>:</a:t>
            </a:r>
            <a:r>
              <a:rPr kumimoji="1" lang="ja-JP" altLang="en-US" dirty="0" smtClean="0"/>
              <a:t> キャラクターコラボ賞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ja-JP" altLang="en-US" sz="3200" dirty="0"/>
              <a:t>マスコットふぇすてぃばる（ヘンタイで委員会？</a:t>
            </a:r>
            <a:r>
              <a:rPr lang="ja-JP" altLang="en-US" sz="3200" dirty="0" smtClean="0"/>
              <a:t>）</a:t>
            </a:r>
            <a:endParaRPr lang="en-US" altLang="ja-JP" sz="3200" dirty="0" smtClean="0"/>
          </a:p>
          <a:p>
            <a:r>
              <a:rPr lang="ja-JP" altLang="en-US" sz="3200" dirty="0"/>
              <a:t>ますこ</a:t>
            </a:r>
            <a:r>
              <a:rPr lang="ja-JP" altLang="en-US" sz="3200" dirty="0" err="1"/>
              <a:t>っ</a:t>
            </a:r>
            <a:r>
              <a:rPr lang="ja-JP" altLang="en-US" sz="3200" dirty="0"/>
              <a:t>とばすけっと</a:t>
            </a:r>
            <a:r>
              <a:rPr lang="ja-JP" altLang="en-US" sz="3200" dirty="0" smtClean="0"/>
              <a:t>（</a:t>
            </a:r>
            <a:r>
              <a:rPr lang="en-US" altLang="ja-JP" sz="3200" dirty="0" smtClean="0"/>
              <a:t>EFB</a:t>
            </a:r>
            <a:r>
              <a:rPr lang="ja-JP" altLang="en-US" sz="3200" dirty="0"/>
              <a:t>～相手は死ぬ～</a:t>
            </a:r>
            <a:r>
              <a:rPr lang="ja-JP" altLang="en-US" sz="3200" dirty="0" smtClean="0"/>
              <a:t>）</a:t>
            </a:r>
            <a:endParaRPr lang="en-US" altLang="ja-JP" sz="3200" dirty="0" smtClean="0"/>
          </a:p>
          <a:p>
            <a:r>
              <a:rPr lang="ja-JP" altLang="en-US" sz="3200" b="1" dirty="0"/>
              <a:t>マスコットを撃ち落せ</a:t>
            </a:r>
            <a:r>
              <a:rPr lang="ja-JP" altLang="en-US" sz="3200" b="1" dirty="0" smtClean="0"/>
              <a:t>！（ぱちおさん）</a:t>
            </a:r>
            <a:endParaRPr lang="ja-JP" altLang="en-US" sz="3200" b="1" dirty="0"/>
          </a:p>
          <a:p>
            <a:endParaRPr lang="en-US" altLang="ja-JP" sz="3200" dirty="0" smtClean="0"/>
          </a:p>
          <a:p>
            <a:endParaRPr kumimoji="1" lang="ja-JP" altLang="en-US" sz="3200" dirty="0"/>
          </a:p>
        </p:txBody>
      </p:sp>
      <p:pic>
        <p:nvPicPr>
          <p:cNvPr id="15362" name="Picture 2" descr="http://pronama.github.io/mascot-apps-contest/2014/images/works/17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792" y="3644531"/>
            <a:ext cx="3102744" cy="3102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http://pronama.github.io/mascot-apps-contest/2014/images/works/148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3752" y="3644531"/>
            <a:ext cx="3102744" cy="3102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6" name="Picture 6" descr="http://pronama.github.io/mascot-apps-contest/2014/images/works/068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7712" y="3644531"/>
            <a:ext cx="3102744" cy="3102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kei_voice_02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661988" y="35179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030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>
                <a:latin typeface="M+ 1c black" panose="020B0902020203020207" pitchFamily="50" charset="-128"/>
                <a:ea typeface="M+ 1c black" panose="020B0902020203020207" pitchFamily="50" charset="-128"/>
                <a:cs typeface="M+ 1c black" panose="020B0902020203020207" pitchFamily="50" charset="-128"/>
              </a:rPr>
              <a:t>マスコットアプリ文化祭 </a:t>
            </a:r>
            <a:r>
              <a:rPr kumimoji="1" lang="en-US" altLang="ja-JP" dirty="0" smtClean="0">
                <a:latin typeface="M+ 1c black" panose="020B0902020203020207" pitchFamily="50" charset="-128"/>
                <a:ea typeface="M+ 1c black" panose="020B0902020203020207" pitchFamily="50" charset="-128"/>
                <a:cs typeface="M+ 1c black" panose="020B0902020203020207" pitchFamily="50" charset="-128"/>
              </a:rPr>
              <a:t>2014</a:t>
            </a:r>
            <a:endParaRPr kumimoji="1" lang="ja-JP" altLang="en-US" dirty="0">
              <a:latin typeface="M+ 1c black" panose="020B0902020203020207" pitchFamily="50" charset="-128"/>
              <a:ea typeface="M+ 1c black" panose="020B0902020203020207" pitchFamily="50" charset="-128"/>
              <a:cs typeface="M+ 1c black" panose="020B0902020203020207" pitchFamily="50" charset="-128"/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kumimoji="1" lang="ja-JP" altLang="en-US" dirty="0" smtClean="0">
                <a:solidFill>
                  <a:srgbClr val="3E4057"/>
                </a:solidFill>
                <a:latin typeface="M+ 1c black" panose="020B0902020203020207" pitchFamily="50" charset="-128"/>
                <a:ea typeface="M+ 1c black" panose="020B0902020203020207" pitchFamily="50" charset="-128"/>
                <a:cs typeface="M+ 1c black" panose="020B0902020203020207" pitchFamily="50" charset="-128"/>
              </a:rPr>
              <a:t>キャラクターを利用したアプリのコンテスト</a:t>
            </a:r>
            <a:endParaRPr kumimoji="1" lang="en-US" altLang="ja-JP" dirty="0" smtClean="0">
              <a:solidFill>
                <a:srgbClr val="3E4057"/>
              </a:solidFill>
              <a:latin typeface="M+ 1c black" panose="020B0902020203020207" pitchFamily="50" charset="-128"/>
              <a:ea typeface="M+ 1c black" panose="020B0902020203020207" pitchFamily="50" charset="-128"/>
              <a:cs typeface="M+ 1c black" panose="020B0902020203020207" pitchFamily="50" charset="-128"/>
            </a:endParaRPr>
          </a:p>
          <a:p>
            <a:endParaRPr kumimoji="1" lang="ja-JP" altLang="en-US" dirty="0">
              <a:solidFill>
                <a:srgbClr val="3E4057"/>
              </a:solidFill>
              <a:latin typeface="M+ 1c black" panose="020B0902020203020207" pitchFamily="50" charset="-128"/>
              <a:ea typeface="M+ 1c black" panose="020B0902020203020207" pitchFamily="50" charset="-128"/>
              <a:cs typeface="M+ 1c black" panose="020B0902020203020207" pitchFamily="50" charset="-128"/>
            </a:endParaRPr>
          </a:p>
        </p:txBody>
      </p:sp>
      <p:pic>
        <p:nvPicPr>
          <p:cNvPr id="2050" name="Picture 2" descr="http://pronama.github.io/mascot-apps-contest/2014/images/logos/pronama.png">
            <a:hlinkClick r:id="rId2" tooltip="プログラミング生放送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4484" y="2660848"/>
            <a:ext cx="1800000" cy="692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グループ化 3"/>
          <p:cNvGrpSpPr/>
          <p:nvPr/>
        </p:nvGrpSpPr>
        <p:grpSpPr>
          <a:xfrm>
            <a:off x="618084" y="3845997"/>
            <a:ext cx="10972800" cy="840001"/>
            <a:chOff x="618084" y="3702202"/>
            <a:chExt cx="10972800" cy="840001"/>
          </a:xfrm>
        </p:grpSpPr>
        <p:pic>
          <p:nvPicPr>
            <p:cNvPr id="2052" name="Picture 4" descr="http://pronama.github.io/mascot-apps-contest/2014/images/logos/appscloud.png">
              <a:hlinkClick r:id="rId4" tooltip="GMOインターネット株式会社 アプリクラウド事業部"/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8084" y="3920202"/>
              <a:ext cx="1440000" cy="404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4" name="Picture 6" descr="http://pronama.github.io/mascot-apps-contest/2014/images/logos/conoha.png">
              <a:hlinkClick r:id="rId6" tooltip="GMOインターネット株式会社 ホスティング事業部"/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06884" y="3906202"/>
              <a:ext cx="1440000" cy="4320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6" name="Picture 8" descr="http://pronama.github.io/mascot-apps-contest/2014/images/logos/microsoft.png">
              <a:hlinkClick r:id="rId8" tooltip="日本マイクロソフト株式会社"/>
            </p:cNvPr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84484" y="3968202"/>
              <a:ext cx="1440000" cy="3080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8" name="Picture 10" descr="http://pronama.github.io/mascot-apps-contest/2014/images/logos/pocketqueries.png">
              <a:hlinkClick r:id="rId10" tooltip="株式会社ポケット・クエリーズ"/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73284" y="3702202"/>
              <a:ext cx="1440000" cy="8400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60" name="Picture 12" descr="http://pronama.github.io/mascot-apps-contest/2014/images/logos/unity.png">
              <a:hlinkClick r:id="rId12" tooltip="ユニティ・テクノロジーズ・ジャパン合同会社"/>
            </p:cNvPr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62084" y="3822202"/>
              <a:ext cx="1440000" cy="60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62" name="Picture 14" descr="http://pronama.github.io/mascot-apps-contest/2014/images/logos/zunko.png">
              <a:hlinkClick r:id="rId14" tooltip="SSS合同会社"/>
            </p:cNvPr>
            <p:cNvPicPr>
              <a:picLocks noChangeAspect="1" noChangeArrowheads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150884" y="3948201"/>
              <a:ext cx="1440000" cy="3480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64" name="Picture 16" descr="http://pronama.github.io/mascot-apps-contest/2014/images/logos/DeNA.png">
              <a:hlinkClick r:id="rId16" tooltip="株式会社ディー・エヌ・エー"/>
            </p:cNvPr>
            <p:cNvPicPr>
              <a:picLocks noChangeAspect="1" noChangeArrowheads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95684" y="3822202"/>
              <a:ext cx="1440000" cy="60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" name="グループ化 4"/>
          <p:cNvGrpSpPr/>
          <p:nvPr/>
        </p:nvGrpSpPr>
        <p:grpSpPr>
          <a:xfrm>
            <a:off x="4511984" y="5302839"/>
            <a:ext cx="3168032" cy="682501"/>
            <a:chOff x="4476000" y="5302839"/>
            <a:chExt cx="3168032" cy="682501"/>
          </a:xfrm>
        </p:grpSpPr>
        <p:pic>
          <p:nvPicPr>
            <p:cNvPr id="2066" name="Picture 18" descr="http://pronama.github.io/mascot-apps-contest/2014/images/logos/gihyojp.png">
              <a:hlinkClick r:id="rId18" tooltip="gihyo.jp"/>
            </p:cNvPr>
            <p:cNvPicPr>
              <a:picLocks noChangeAspect="1" noChangeArrowheads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76000" y="5550839"/>
              <a:ext cx="1260000" cy="2485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68" name="Picture 20" descr="http://pronama.github.io/mascot-apps-contest/2014/images/logos/forest.png">
              <a:hlinkClick r:id="rId20" tooltip="窓の杜"/>
            </p:cNvPr>
            <p:cNvPicPr>
              <a:picLocks noChangeAspect="1" noChangeArrowheads="1"/>
            </p:cNvPicPr>
            <p:nvPr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84032" y="5302839"/>
              <a:ext cx="1260000" cy="6825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115431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875668" y="2644170"/>
            <a:ext cx="1044066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4800" dirty="0" smtClean="0">
                <a:solidFill>
                  <a:srgbClr val="3E4057"/>
                </a:solidFill>
                <a:latin typeface="M+ 1c black" panose="020B0902020203020207" pitchFamily="50" charset="-128"/>
                <a:ea typeface="M+ 1c black" panose="020B0902020203020207" pitchFamily="50" charset="-128"/>
                <a:cs typeface="M+ 1c black" panose="020B0902020203020207" pitchFamily="50" charset="-128"/>
              </a:rPr>
              <a:t>とりあえず以上です！</a:t>
            </a:r>
            <a:endParaRPr lang="en-US" altLang="ja-JP" sz="4800" dirty="0" smtClean="0">
              <a:solidFill>
                <a:srgbClr val="3E4057"/>
              </a:solidFill>
              <a:latin typeface="M+ 1c black" panose="020B0902020203020207" pitchFamily="50" charset="-128"/>
              <a:ea typeface="M+ 1c black" panose="020B0902020203020207" pitchFamily="50" charset="-128"/>
              <a:cs typeface="M+ 1c black" panose="020B0902020203020207" pitchFamily="50" charset="-128"/>
            </a:endParaRPr>
          </a:p>
          <a:p>
            <a:pPr algn="ctr"/>
            <a:r>
              <a:rPr lang="ja-JP" altLang="en-US" sz="4800" dirty="0" smtClean="0">
                <a:solidFill>
                  <a:srgbClr val="3E4057"/>
                </a:solidFill>
                <a:latin typeface="M+ 1c black" panose="020B0902020203020207" pitchFamily="50" charset="-128"/>
                <a:ea typeface="M+ 1c black" panose="020B0902020203020207" pitchFamily="50" charset="-128"/>
                <a:cs typeface="M+ 1c black" panose="020B0902020203020207" pitchFamily="50" charset="-128"/>
              </a:rPr>
              <a:t>詳細・講評は後日サイトで</a:t>
            </a:r>
            <a:endParaRPr lang="ja-JP" altLang="en-US" sz="4800" dirty="0">
              <a:solidFill>
                <a:srgbClr val="3E4057"/>
              </a:solidFill>
              <a:latin typeface="M+ 1c black" panose="020B0902020203020207" pitchFamily="50" charset="-128"/>
              <a:ea typeface="M+ 1c black" panose="020B0902020203020207" pitchFamily="50" charset="-128"/>
              <a:cs typeface="M+ 1c black" panose="020B0902020203020207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62147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今後</a:t>
            </a:r>
            <a:endParaRPr kumimoji="1" lang="ja-JP" altLang="en-US" dirty="0"/>
          </a:p>
        </p:txBody>
      </p:sp>
      <p:sp>
        <p:nvSpPr>
          <p:cNvPr id="5" name="コンテンツ プレースホルダー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ja-JP" altLang="en-US" dirty="0" smtClean="0"/>
              <a:t>賞の追加発表</a:t>
            </a:r>
            <a:endParaRPr kumimoji="1" lang="en-US" altLang="ja-JP" dirty="0" smtClean="0"/>
          </a:p>
          <a:p>
            <a:r>
              <a:rPr kumimoji="1" lang="ja-JP" altLang="en-US" dirty="0" smtClean="0"/>
              <a:t>窓の杜・</a:t>
            </a:r>
            <a:r>
              <a:rPr kumimoji="1" lang="en-US" altLang="ja-JP" dirty="0" smtClean="0"/>
              <a:t>gihyo.jp </a:t>
            </a:r>
            <a:r>
              <a:rPr kumimoji="1" lang="ja-JP" altLang="en-US" dirty="0" err="1" smtClean="0"/>
              <a:t>での</a:t>
            </a:r>
            <a:r>
              <a:rPr kumimoji="1" lang="ja-JP" altLang="en-US" dirty="0" smtClean="0"/>
              <a:t>紹介</a:t>
            </a:r>
            <a:endParaRPr kumimoji="1" lang="en-US" altLang="ja-JP" dirty="0" smtClean="0"/>
          </a:p>
          <a:p>
            <a:r>
              <a:rPr lang="ja-JP" altLang="en-US" dirty="0" smtClean="0"/>
              <a:t>マスコットアプリ文化祭サイトの改修</a:t>
            </a:r>
            <a:endParaRPr kumimoji="1" lang="en-US" altLang="ja-JP" dirty="0" smtClean="0"/>
          </a:p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181992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lhpi9a.by3301.livefilestore.com/y2pClT9Yc7an9EQ244KSDVMfCx1ETnnc5Ely3q-6NBhK_YSt7kdTi7fCEuJUIOOdXoFIZSEDAd01zJNAYEEJYfzDASmywClUnxaLIhn2e9VoJ4/mascot-apps-contest-logo.png?psid=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483" y="2642085"/>
            <a:ext cx="10913034" cy="1573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図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7048" y="0"/>
            <a:ext cx="6837903" cy="6858000"/>
          </a:xfrm>
          <a:prstGeom prst="rect">
            <a:avLst/>
          </a:prstGeom>
        </p:spPr>
      </p:pic>
      <p:pic>
        <p:nvPicPr>
          <p:cNvPr id="2" name="kei_voice_012_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389063" y="43307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1630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>
                <a:latin typeface="M+ 1c black" panose="020B0902020203020207" pitchFamily="50" charset="-128"/>
                <a:ea typeface="M+ 1c black" panose="020B0902020203020207" pitchFamily="50" charset="-128"/>
                <a:cs typeface="M+ 1c black" panose="020B0902020203020207" pitchFamily="50" charset="-128"/>
              </a:rPr>
              <a:t>参加キャラクター</a:t>
            </a:r>
            <a:endParaRPr kumimoji="1" lang="ja-JP" altLang="en-US" dirty="0">
              <a:latin typeface="M+ 1c black" panose="020B0902020203020207" pitchFamily="50" charset="-128"/>
              <a:ea typeface="M+ 1c black" panose="020B0902020203020207" pitchFamily="50" charset="-128"/>
              <a:cs typeface="M+ 1c black" panose="020B0902020203020207" pitchFamily="50" charset="-128"/>
            </a:endParaRPr>
          </a:p>
        </p:txBody>
      </p:sp>
      <p:sp>
        <p:nvSpPr>
          <p:cNvPr id="5" name="コンテンツ プレースホルダー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5225" y="1537450"/>
            <a:ext cx="7781551" cy="4746746"/>
          </a:xfrm>
          <a:prstGeom prst="rect">
            <a:avLst/>
          </a:prstGeom>
        </p:spPr>
      </p:pic>
      <p:pic>
        <p:nvPicPr>
          <p:cNvPr id="7" name="Picture 2" descr="http://pronama.github.io/mascot-apps-contest/2014/images/characters/new/zunko-chan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288" y="3687764"/>
            <a:ext cx="24384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http://pronama.github.io/mascot-apps-contest/2014/images/characters/new/hackadoll_1go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0991" y="3687764"/>
            <a:ext cx="24384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263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>
                <a:solidFill>
                  <a:srgbClr val="3E4057"/>
                </a:solidFill>
                <a:latin typeface="M+ 1c black" panose="020B0902020203020207" pitchFamily="50" charset="-128"/>
                <a:ea typeface="M+ 1c black" panose="020B0902020203020207" pitchFamily="50" charset="-128"/>
                <a:cs typeface="M+ 1c black" panose="020B0902020203020207" pitchFamily="50" charset="-128"/>
              </a:rPr>
              <a:t>募集部門</a:t>
            </a:r>
            <a:endParaRPr kumimoji="1" lang="ja-JP" altLang="en-US" dirty="0">
              <a:solidFill>
                <a:srgbClr val="3E4057"/>
              </a:solidFill>
              <a:latin typeface="M+ 1c black" panose="020B0902020203020207" pitchFamily="50" charset="-128"/>
              <a:ea typeface="M+ 1c black" panose="020B0902020203020207" pitchFamily="50" charset="-128"/>
              <a:cs typeface="M+ 1c black" panose="020B0902020203020207" pitchFamily="50" charset="-128"/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kumimoji="1" lang="ja-JP" altLang="en-US" dirty="0" smtClean="0">
                <a:solidFill>
                  <a:srgbClr val="FEF6E3"/>
                </a:solidFill>
                <a:latin typeface="M+ 1c black" panose="020B0902020203020207" pitchFamily="50" charset="-128"/>
                <a:ea typeface="M+ 1c black" panose="020B0902020203020207" pitchFamily="50" charset="-128"/>
                <a:cs typeface="M+ 1c black" panose="020B0902020203020207" pitchFamily="50" charset="-128"/>
              </a:rPr>
              <a:t>アプリ</a:t>
            </a:r>
            <a:r>
              <a:rPr kumimoji="1" lang="ja-JP" altLang="en-US" dirty="0" smtClean="0">
                <a:latin typeface="M+ 1c black" panose="020B0902020203020207" pitchFamily="50" charset="-128"/>
                <a:ea typeface="M+ 1c black" panose="020B0902020203020207" pitchFamily="50" charset="-128"/>
                <a:cs typeface="M+ 1c black" panose="020B0902020203020207" pitchFamily="50" charset="-128"/>
              </a:rPr>
              <a:t>部門</a:t>
            </a:r>
            <a:endParaRPr kumimoji="1" lang="en-US" altLang="ja-JP" dirty="0" smtClean="0">
              <a:latin typeface="M+ 1c black" panose="020B0902020203020207" pitchFamily="50" charset="-128"/>
              <a:ea typeface="M+ 1c black" panose="020B0902020203020207" pitchFamily="50" charset="-128"/>
              <a:cs typeface="M+ 1c black" panose="020B0902020203020207" pitchFamily="50" charset="-128"/>
            </a:endParaRPr>
          </a:p>
          <a:p>
            <a:pPr marL="457200" lvl="1" indent="0">
              <a:buNone/>
            </a:pPr>
            <a:r>
              <a:rPr lang="ja-JP" altLang="en-US" dirty="0" smtClean="0">
                <a:latin typeface="M+ 1c black" panose="020B0902020203020207" pitchFamily="50" charset="-128"/>
                <a:ea typeface="M+ 1c black" panose="020B0902020203020207" pitchFamily="50" charset="-128"/>
                <a:cs typeface="M+ 1c black" panose="020B0902020203020207" pitchFamily="50" charset="-128"/>
              </a:rPr>
              <a:t>キャラクターを利用した</a:t>
            </a:r>
            <a:r>
              <a:rPr lang="ja-JP" altLang="en-US" dirty="0" smtClean="0">
                <a:solidFill>
                  <a:srgbClr val="FEF6E3"/>
                </a:solidFill>
                <a:latin typeface="M+ 1c black" panose="020B0902020203020207" pitchFamily="50" charset="-128"/>
                <a:ea typeface="M+ 1c black" panose="020B0902020203020207" pitchFamily="50" charset="-128"/>
                <a:cs typeface="M+ 1c black" panose="020B0902020203020207" pitchFamily="50" charset="-128"/>
              </a:rPr>
              <a:t>アプリ</a:t>
            </a:r>
            <a:endParaRPr kumimoji="1" lang="en-US" altLang="ja-JP" dirty="0" smtClean="0">
              <a:solidFill>
                <a:srgbClr val="FEF6E3"/>
              </a:solidFill>
              <a:latin typeface="M+ 1c black" panose="020B0902020203020207" pitchFamily="50" charset="-128"/>
              <a:ea typeface="M+ 1c black" panose="020B0902020203020207" pitchFamily="50" charset="-128"/>
              <a:cs typeface="M+ 1c black" panose="020B0902020203020207" pitchFamily="50" charset="-128"/>
            </a:endParaRPr>
          </a:p>
          <a:p>
            <a:pPr marL="0" indent="0">
              <a:buNone/>
            </a:pPr>
            <a:r>
              <a:rPr lang="ja-JP" altLang="en-US" dirty="0" smtClean="0">
                <a:solidFill>
                  <a:srgbClr val="FEF6E3"/>
                </a:solidFill>
                <a:latin typeface="M+ 1c black" panose="020B0902020203020207" pitchFamily="50" charset="-128"/>
                <a:ea typeface="M+ 1c black" panose="020B0902020203020207" pitchFamily="50" charset="-128"/>
                <a:cs typeface="M+ 1c black" panose="020B0902020203020207" pitchFamily="50" charset="-128"/>
              </a:rPr>
              <a:t>非アプリ</a:t>
            </a:r>
            <a:r>
              <a:rPr lang="ja-JP" altLang="en-US" dirty="0" smtClean="0">
                <a:latin typeface="M+ 1c black" panose="020B0902020203020207" pitchFamily="50" charset="-128"/>
                <a:ea typeface="M+ 1c black" panose="020B0902020203020207" pitchFamily="50" charset="-128"/>
                <a:cs typeface="M+ 1c black" panose="020B0902020203020207" pitchFamily="50" charset="-128"/>
              </a:rPr>
              <a:t>部門</a:t>
            </a:r>
            <a:endParaRPr lang="en-US" altLang="ja-JP" dirty="0" smtClean="0">
              <a:latin typeface="M+ 1c black" panose="020B0902020203020207" pitchFamily="50" charset="-128"/>
              <a:ea typeface="M+ 1c black" panose="020B0902020203020207" pitchFamily="50" charset="-128"/>
              <a:cs typeface="M+ 1c black" panose="020B0902020203020207" pitchFamily="50" charset="-128"/>
            </a:endParaRPr>
          </a:p>
          <a:p>
            <a:pPr marL="457200" lvl="1" indent="0">
              <a:buNone/>
            </a:pPr>
            <a:r>
              <a:rPr lang="ja-JP" altLang="en-US" dirty="0" smtClean="0">
                <a:latin typeface="M+ 1c black" panose="020B0902020203020207" pitchFamily="50" charset="-128"/>
                <a:ea typeface="M+ 1c black" panose="020B0902020203020207" pitchFamily="50" charset="-128"/>
                <a:cs typeface="M+ 1c black" panose="020B0902020203020207" pitchFamily="50" charset="-128"/>
              </a:rPr>
              <a:t>キャラクターを利用したアプリ以外の</a:t>
            </a:r>
            <a:r>
              <a:rPr lang="ja-JP" altLang="en-US" dirty="0" smtClean="0">
                <a:solidFill>
                  <a:srgbClr val="FEF6E3"/>
                </a:solidFill>
                <a:latin typeface="M+ 1c black" panose="020B0902020203020207" pitchFamily="50" charset="-128"/>
                <a:ea typeface="M+ 1c black" panose="020B0902020203020207" pitchFamily="50" charset="-128"/>
                <a:cs typeface="M+ 1c black" panose="020B0902020203020207" pitchFamily="50" charset="-128"/>
              </a:rPr>
              <a:t>作品</a:t>
            </a:r>
            <a:endParaRPr lang="en-US" altLang="ja-JP" dirty="0" smtClean="0">
              <a:solidFill>
                <a:srgbClr val="FEF6E3"/>
              </a:solidFill>
              <a:latin typeface="M+ 1c black" panose="020B0902020203020207" pitchFamily="50" charset="-128"/>
              <a:ea typeface="M+ 1c black" panose="020B0902020203020207" pitchFamily="50" charset="-128"/>
              <a:cs typeface="M+ 1c black" panose="020B0902020203020207" pitchFamily="50" charset="-128"/>
            </a:endParaRPr>
          </a:p>
          <a:p>
            <a:pPr marL="0" indent="0">
              <a:buNone/>
            </a:pPr>
            <a:r>
              <a:rPr kumimoji="1" lang="ja-JP" altLang="en-US" dirty="0" smtClean="0">
                <a:solidFill>
                  <a:srgbClr val="FEF6E3"/>
                </a:solidFill>
                <a:latin typeface="M+ 1c black" panose="020B0902020203020207" pitchFamily="50" charset="-128"/>
                <a:ea typeface="M+ 1c black" panose="020B0902020203020207" pitchFamily="50" charset="-128"/>
                <a:cs typeface="M+ 1c black" panose="020B0902020203020207" pitchFamily="50" charset="-128"/>
              </a:rPr>
              <a:t>部門外</a:t>
            </a:r>
            <a:r>
              <a:rPr kumimoji="1" lang="ja-JP" altLang="en-US" dirty="0" smtClean="0">
                <a:latin typeface="M+ 1c black" panose="020B0902020203020207" pitchFamily="50" charset="-128"/>
                <a:ea typeface="M+ 1c black" panose="020B0902020203020207" pitchFamily="50" charset="-128"/>
                <a:cs typeface="M+ 1c black" panose="020B0902020203020207" pitchFamily="50" charset="-128"/>
              </a:rPr>
              <a:t>部門</a:t>
            </a:r>
            <a:endParaRPr kumimoji="1" lang="en-US" altLang="ja-JP" dirty="0" smtClean="0">
              <a:latin typeface="M+ 1c black" panose="020B0902020203020207" pitchFamily="50" charset="-128"/>
              <a:ea typeface="M+ 1c black" panose="020B0902020203020207" pitchFamily="50" charset="-128"/>
              <a:cs typeface="M+ 1c black" panose="020B0902020203020207" pitchFamily="50" charset="-128"/>
            </a:endParaRPr>
          </a:p>
          <a:p>
            <a:pPr marL="457200" lvl="1" indent="0">
              <a:buNone/>
            </a:pPr>
            <a:r>
              <a:rPr lang="ja-JP" altLang="en-US" dirty="0" smtClean="0">
                <a:latin typeface="M+ 1c black" panose="020B0902020203020207" pitchFamily="50" charset="-128"/>
                <a:ea typeface="M+ 1c black" panose="020B0902020203020207" pitchFamily="50" charset="-128"/>
                <a:cs typeface="M+ 1c black" panose="020B0902020203020207" pitchFamily="50" charset="-128"/>
              </a:rPr>
              <a:t>主催・協賛以外のキャラクターを利用した</a:t>
            </a:r>
            <a:r>
              <a:rPr lang="ja-JP" altLang="en-US" dirty="0" smtClean="0">
                <a:solidFill>
                  <a:srgbClr val="FEF6E3"/>
                </a:solidFill>
                <a:latin typeface="M+ 1c black" panose="020B0902020203020207" pitchFamily="50" charset="-128"/>
                <a:ea typeface="M+ 1c black" panose="020B0902020203020207" pitchFamily="50" charset="-128"/>
                <a:cs typeface="M+ 1c black" panose="020B0902020203020207" pitchFamily="50" charset="-128"/>
              </a:rPr>
              <a:t>作品</a:t>
            </a:r>
            <a:endParaRPr kumimoji="1" lang="en-US" altLang="ja-JP" dirty="0" smtClean="0">
              <a:solidFill>
                <a:srgbClr val="FEF6E3"/>
              </a:solidFill>
              <a:latin typeface="M+ 1c black" panose="020B0902020203020207" pitchFamily="50" charset="-128"/>
              <a:ea typeface="M+ 1c black" panose="020B0902020203020207" pitchFamily="50" charset="-128"/>
              <a:cs typeface="M+ 1c black" panose="020B0902020203020207" pitchFamily="50" charset="-128"/>
            </a:endParaRPr>
          </a:p>
          <a:p>
            <a:pPr lvl="1"/>
            <a:endParaRPr kumimoji="1" lang="ja-JP" altLang="en-US" dirty="0">
              <a:latin typeface="M+ 1c black" panose="020B0902020203020207" pitchFamily="50" charset="-128"/>
              <a:ea typeface="M+ 1c black" panose="020B0902020203020207" pitchFamily="50" charset="-128"/>
              <a:cs typeface="M+ 1c black" panose="020B0902020203020207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66583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875668" y="3013502"/>
            <a:ext cx="104406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4800" dirty="0" smtClean="0">
                <a:solidFill>
                  <a:srgbClr val="3E4057"/>
                </a:solidFill>
                <a:latin typeface="M+ 1c black" panose="020B0902020203020207" pitchFamily="50" charset="-128"/>
                <a:ea typeface="M+ 1c black" panose="020B0902020203020207" pitchFamily="50" charset="-128"/>
                <a:cs typeface="M+ 1c black" panose="020B0902020203020207" pitchFamily="50" charset="-128"/>
              </a:rPr>
              <a:t>応募総数 </a:t>
            </a:r>
            <a:r>
              <a:rPr lang="en-US" altLang="ja-JP" sz="4800" dirty="0" smtClean="0">
                <a:solidFill>
                  <a:srgbClr val="3E4057"/>
                </a:solidFill>
                <a:latin typeface="M+ 1c black" panose="020B0902020203020207" pitchFamily="50" charset="-128"/>
                <a:ea typeface="M+ 1c black" panose="020B0902020203020207" pitchFamily="50" charset="-128"/>
                <a:cs typeface="M+ 1c black" panose="020B0902020203020207" pitchFamily="50" charset="-128"/>
              </a:rPr>
              <a:t>173</a:t>
            </a:r>
            <a:r>
              <a:rPr lang="ja-JP" altLang="en-US" sz="4800" dirty="0" smtClean="0">
                <a:solidFill>
                  <a:srgbClr val="3E4057"/>
                </a:solidFill>
                <a:latin typeface="M+ 1c black" panose="020B0902020203020207" pitchFamily="50" charset="-128"/>
                <a:ea typeface="M+ 1c black" panose="020B0902020203020207" pitchFamily="50" charset="-128"/>
                <a:cs typeface="M+ 1c black" panose="020B0902020203020207" pitchFamily="50" charset="-128"/>
              </a:rPr>
              <a:t>件</a:t>
            </a:r>
            <a:endParaRPr lang="ja-JP" altLang="en-US" sz="4800" dirty="0">
              <a:solidFill>
                <a:srgbClr val="3E4057"/>
              </a:solidFill>
              <a:latin typeface="M+ 1c black" panose="020B0902020203020207" pitchFamily="50" charset="-128"/>
              <a:ea typeface="M+ 1c black" panose="020B0902020203020207" pitchFamily="50" charset="-128"/>
              <a:cs typeface="M+ 1c black" panose="020B0902020203020207" pitchFamily="50" charset="-128"/>
            </a:endParaRPr>
          </a:p>
        </p:txBody>
      </p:sp>
      <p:pic>
        <p:nvPicPr>
          <p:cNvPr id="3" name="図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7048" y="603448"/>
            <a:ext cx="683790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8894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875668" y="3013502"/>
            <a:ext cx="104406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4800" dirty="0" smtClean="0">
                <a:solidFill>
                  <a:srgbClr val="3E4057"/>
                </a:solidFill>
                <a:latin typeface="M+ 1c black" panose="020B0902020203020207" pitchFamily="50" charset="-128"/>
                <a:ea typeface="M+ 1c black" panose="020B0902020203020207" pitchFamily="50" charset="-128"/>
                <a:cs typeface="M+ 1c black" panose="020B0902020203020207" pitchFamily="50" charset="-128"/>
              </a:rPr>
              <a:t>本日、入賞作品を発表</a:t>
            </a:r>
            <a:endParaRPr lang="ja-JP" altLang="en-US" sz="4800" dirty="0">
              <a:solidFill>
                <a:srgbClr val="3E4057"/>
              </a:solidFill>
              <a:latin typeface="M+ 1c black" panose="020B0902020203020207" pitchFamily="50" charset="-128"/>
              <a:ea typeface="M+ 1c black" panose="020B0902020203020207" pitchFamily="50" charset="-128"/>
              <a:cs typeface="M+ 1c black" panose="020B0902020203020207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15104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875668" y="2644170"/>
            <a:ext cx="1044066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4800" dirty="0" smtClean="0">
                <a:solidFill>
                  <a:srgbClr val="3E4057"/>
                </a:solidFill>
                <a:latin typeface="M+ 1c black" panose="020B0902020203020207" pitchFamily="50" charset="-128"/>
                <a:ea typeface="M+ 1c black" panose="020B0902020203020207" pitchFamily="50" charset="-128"/>
                <a:cs typeface="M+ 1c black" panose="020B0902020203020207" pitchFamily="50" charset="-128"/>
              </a:rPr>
              <a:t>すると言ったが</a:t>
            </a:r>
            <a:endParaRPr lang="en-US" altLang="ja-JP" sz="4800" dirty="0" smtClean="0">
              <a:solidFill>
                <a:srgbClr val="3E4057"/>
              </a:solidFill>
              <a:latin typeface="M+ 1c black" panose="020B0902020203020207" pitchFamily="50" charset="-128"/>
              <a:ea typeface="M+ 1c black" panose="020B0902020203020207" pitchFamily="50" charset="-128"/>
              <a:cs typeface="M+ 1c black" panose="020B0902020203020207" pitchFamily="50" charset="-128"/>
            </a:endParaRPr>
          </a:p>
          <a:p>
            <a:pPr algn="ctr"/>
            <a:r>
              <a:rPr lang="ja-JP" altLang="en-US" sz="4800" dirty="0" smtClean="0">
                <a:solidFill>
                  <a:srgbClr val="3E4057"/>
                </a:solidFill>
                <a:latin typeface="M+ 1c black" panose="020B0902020203020207" pitchFamily="50" charset="-128"/>
                <a:ea typeface="M+ 1c black" panose="020B0902020203020207" pitchFamily="50" charset="-128"/>
                <a:cs typeface="M+ 1c black" panose="020B0902020203020207" pitchFamily="50" charset="-128"/>
              </a:rPr>
              <a:t>全部 発表するとは言ってない！</a:t>
            </a:r>
            <a:endParaRPr lang="ja-JP" altLang="en-US" sz="4800" dirty="0">
              <a:solidFill>
                <a:srgbClr val="3E4057"/>
              </a:solidFill>
              <a:latin typeface="M+ 1c black" panose="020B0902020203020207" pitchFamily="50" charset="-128"/>
              <a:ea typeface="M+ 1c black" panose="020B0902020203020207" pitchFamily="50" charset="-128"/>
              <a:cs typeface="M+ 1c black" panose="020B0902020203020207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90159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875668" y="2274838"/>
            <a:ext cx="1044066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4800" dirty="0" smtClean="0">
                <a:solidFill>
                  <a:srgbClr val="3E4057"/>
                </a:solidFill>
                <a:latin typeface="M+ 1c black" panose="020B0902020203020207" pitchFamily="50" charset="-128"/>
                <a:ea typeface="M+ 1c black" panose="020B0902020203020207" pitchFamily="50" charset="-128"/>
                <a:cs typeface="M+ 1c black" panose="020B0902020203020207" pitchFamily="50" charset="-128"/>
              </a:rPr>
              <a:t>ユニティちゃん賞</a:t>
            </a:r>
            <a:endParaRPr lang="en-US" altLang="ja-JP" sz="4800" dirty="0" smtClean="0">
              <a:solidFill>
                <a:srgbClr val="3E4057"/>
              </a:solidFill>
              <a:latin typeface="M+ 1c black" panose="020B0902020203020207" pitchFamily="50" charset="-128"/>
              <a:ea typeface="M+ 1c black" panose="020B0902020203020207" pitchFamily="50" charset="-128"/>
              <a:cs typeface="M+ 1c black" panose="020B0902020203020207" pitchFamily="50" charset="-128"/>
            </a:endParaRPr>
          </a:p>
          <a:p>
            <a:pPr algn="ctr"/>
            <a:r>
              <a:rPr lang="ja-JP" altLang="en-US" sz="4800" dirty="0" smtClean="0">
                <a:solidFill>
                  <a:srgbClr val="3E4057"/>
                </a:solidFill>
                <a:latin typeface="M+ 1c black" panose="020B0902020203020207" pitchFamily="50" charset="-128"/>
                <a:ea typeface="M+ 1c black" panose="020B0902020203020207" pitchFamily="50" charset="-128"/>
                <a:cs typeface="M+ 1c black" panose="020B0902020203020207" pitchFamily="50" charset="-128"/>
              </a:rPr>
              <a:t>クラウディアさん賞</a:t>
            </a:r>
            <a:endParaRPr lang="en-US" altLang="ja-JP" sz="4800" dirty="0" smtClean="0">
              <a:solidFill>
                <a:srgbClr val="3E4057"/>
              </a:solidFill>
              <a:latin typeface="M+ 1c black" panose="020B0902020203020207" pitchFamily="50" charset="-128"/>
              <a:ea typeface="M+ 1c black" panose="020B0902020203020207" pitchFamily="50" charset="-128"/>
              <a:cs typeface="M+ 1c black" panose="020B0902020203020207" pitchFamily="50" charset="-128"/>
            </a:endParaRPr>
          </a:p>
          <a:p>
            <a:pPr algn="ctr"/>
            <a:r>
              <a:rPr lang="ja-JP" altLang="en-US" sz="4800" dirty="0" smtClean="0">
                <a:solidFill>
                  <a:srgbClr val="3E4057"/>
                </a:solidFill>
                <a:latin typeface="M+ 1c black" panose="020B0902020203020207" pitchFamily="50" charset="-128"/>
                <a:ea typeface="M+ 1c black" panose="020B0902020203020207" pitchFamily="50" charset="-128"/>
                <a:cs typeface="M+ 1c black" panose="020B0902020203020207" pitchFamily="50" charset="-128"/>
              </a:rPr>
              <a:t>選考中</a:t>
            </a:r>
            <a:r>
              <a:rPr lang="en-US" altLang="ja-JP" sz="4800" dirty="0" smtClean="0">
                <a:solidFill>
                  <a:srgbClr val="3E4057"/>
                </a:solidFill>
                <a:latin typeface="M+ 1c black" panose="020B0902020203020207" pitchFamily="50" charset="-128"/>
                <a:ea typeface="M+ 1c black" panose="020B0902020203020207" pitchFamily="50" charset="-128"/>
                <a:cs typeface="M+ 1c black" panose="020B0902020203020207" pitchFamily="50" charset="-128"/>
              </a:rPr>
              <a:t>…</a:t>
            </a:r>
            <a:endParaRPr lang="ja-JP" altLang="en-US" sz="4800" dirty="0">
              <a:solidFill>
                <a:srgbClr val="3E4057"/>
              </a:solidFill>
              <a:latin typeface="M+ 1c black" panose="020B0902020203020207" pitchFamily="50" charset="-128"/>
              <a:ea typeface="M+ 1c black" panose="020B0902020203020207" pitchFamily="50" charset="-128"/>
              <a:cs typeface="M+ 1c black" panose="020B0902020203020207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30430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​​テーマ">
  <a:themeElements>
    <a:clrScheme name="Azu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EF6E3"/>
      </a:hlink>
      <a:folHlink>
        <a:srgbClr val="FEF6E3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​​テーマ">
  <a:themeElements>
    <a:clrScheme name="Azusa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3E4057"/>
      </a:hlink>
      <a:folHlink>
        <a:srgbClr val="3E405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​​テーマ">
  <a:themeElements>
    <a:clrScheme name="Azu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EF6E3"/>
      </a:hlink>
      <a:folHlink>
        <a:srgbClr val="FEF6E3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テーマ">
  <a:themeElements>
    <a:clrScheme name="pronama">
      <a:dk1>
        <a:srgbClr val="202020"/>
      </a:dk1>
      <a:lt1>
        <a:sysClr val="window" lastClr="FFFFFF"/>
      </a:lt1>
      <a:dk2>
        <a:srgbClr val="44546A"/>
      </a:dk2>
      <a:lt2>
        <a:srgbClr val="E7E6E6"/>
      </a:lt2>
      <a:accent1>
        <a:srgbClr val="66CCFF"/>
      </a:accent1>
      <a:accent2>
        <a:srgbClr val="EEAACC"/>
      </a:accent2>
      <a:accent3>
        <a:srgbClr val="999999"/>
      </a:accent3>
      <a:accent4>
        <a:srgbClr val="FFC000"/>
      </a:accent4>
      <a:accent5>
        <a:srgbClr val="4472C4"/>
      </a:accent5>
      <a:accent6>
        <a:srgbClr val="88CC33"/>
      </a:accent6>
      <a:hlink>
        <a:srgbClr val="0044FF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3620</TotalTime>
  <Words>510</Words>
  <Application>Microsoft Office PowerPoint</Application>
  <PresentationFormat>ワイド画面</PresentationFormat>
  <Paragraphs>111</Paragraphs>
  <Slides>32</Slides>
  <Notes>8</Notes>
  <HiddenSlides>1</HiddenSlides>
  <MMClips>11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5</vt:i4>
      </vt:variant>
      <vt:variant>
        <vt:lpstr>スライド タイトル</vt:lpstr>
      </vt:variant>
      <vt:variant>
        <vt:i4>32</vt:i4>
      </vt:variant>
    </vt:vector>
  </HeadingPairs>
  <TitlesOfParts>
    <vt:vector size="44" baseType="lpstr">
      <vt:lpstr>Calibri</vt:lpstr>
      <vt:lpstr>M+ 1c black</vt:lpstr>
      <vt:lpstr>メイリオ</vt:lpstr>
      <vt:lpstr>ＭＳ Ｐゴシック</vt:lpstr>
      <vt:lpstr>Arial</vt:lpstr>
      <vt:lpstr>M+ 1c medium</vt:lpstr>
      <vt:lpstr>Calibri Light</vt:lpstr>
      <vt:lpstr>Office ​​テーマ</vt:lpstr>
      <vt:lpstr>1_Office ​​テーマ</vt:lpstr>
      <vt:lpstr>2_Office ​​テーマ</vt:lpstr>
      <vt:lpstr>3_Office ​​テーマ</vt:lpstr>
      <vt:lpstr>Office テーマ</vt:lpstr>
      <vt:lpstr>プログラミング生放送勉強会 第32回 ＠GMO Yours</vt:lpstr>
      <vt:lpstr>PowerPoint プレゼンテーション</vt:lpstr>
      <vt:lpstr>マスコットアプリ文化祭 2014</vt:lpstr>
      <vt:lpstr>参加キャラクター</vt:lpstr>
      <vt:lpstr>募集部門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参加者皆さん受賞</vt:lpstr>
      <vt:lpstr>発表 &amp; 表彰</vt:lpstr>
      <vt:lpstr>PowerPoint プレゼンテーション</vt:lpstr>
      <vt:lpstr>美雲あんず・このは賞</vt:lpstr>
      <vt:lpstr>みくもバースト！</vt:lpstr>
      <vt:lpstr>PowerPoint プレゼンテーション</vt:lpstr>
      <vt:lpstr>プロ生ちゃん賞</vt:lpstr>
      <vt:lpstr>PowerPoint プレゼンテーション</vt:lpstr>
      <vt:lpstr>クエリちゃん賞</vt:lpstr>
      <vt:lpstr>PowerPoint プレゼンテーション</vt:lpstr>
      <vt:lpstr>東北ずん子賞</vt:lpstr>
      <vt:lpstr>PowerPoint プレゼンテーション</vt:lpstr>
      <vt:lpstr>ハッカドール賞</vt:lpstr>
      <vt:lpstr>その他の賞</vt:lpstr>
      <vt:lpstr>テーマ賞</vt:lpstr>
      <vt:lpstr>キャラクター賞</vt:lpstr>
      <vt:lpstr>大沖賞</vt:lpstr>
      <vt:lpstr>だるやなぎ賞</vt:lpstr>
      <vt:lpstr>特別賞: キャラクターコラボ賞</vt:lpstr>
      <vt:lpstr>PowerPoint プレゼンテーション</vt:lpstr>
      <vt:lpstr>今後</vt:lpstr>
      <vt:lpstr>PowerPoint プレゼンテーション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AZUSAのファイルをPowerpointにしてみた</dc:title>
  <dc:creator>wslash</dc:creator>
  <cp:lastModifiedBy>Yusuke Matsue</cp:lastModifiedBy>
  <cp:revision>184</cp:revision>
  <cp:lastPrinted>2014-09-23T04:56:28Z</cp:lastPrinted>
  <dcterms:created xsi:type="dcterms:W3CDTF">2014-08-31T11:33:13Z</dcterms:created>
  <dcterms:modified xsi:type="dcterms:W3CDTF">2014-12-20T06:44:26Z</dcterms:modified>
</cp:coreProperties>
</file>